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3A0F3-1384-41C7-9C98-E78B5F5F8C6B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CFA1DD6-653C-406D-AC39-6A8DAFF34E61}">
      <dgm:prSet custT="1"/>
      <dgm:spPr/>
      <dgm:t>
        <a:bodyPr/>
        <a:lstStyle/>
        <a:p>
          <a:r>
            <a:rPr lang="hr-HR" sz="2400" dirty="0"/>
            <a:t>Prostor Ilirika August podijelio na Dalmaciju i Panoniju</a:t>
          </a:r>
          <a:endParaRPr lang="en-US" sz="2400" dirty="0"/>
        </a:p>
      </dgm:t>
    </dgm:pt>
    <dgm:pt modelId="{FCEFD04C-0C75-4C2D-94F3-C26F7F7657B6}" type="parTrans" cxnId="{00F37B5D-BED0-4732-80A2-8D82B8D66C79}">
      <dgm:prSet/>
      <dgm:spPr/>
      <dgm:t>
        <a:bodyPr/>
        <a:lstStyle/>
        <a:p>
          <a:endParaRPr lang="en-US"/>
        </a:p>
      </dgm:t>
    </dgm:pt>
    <dgm:pt modelId="{65112875-D150-4E65-9A7B-65B21E61D829}" type="sibTrans" cxnId="{00F37B5D-BED0-4732-80A2-8D82B8D66C79}">
      <dgm:prSet/>
      <dgm:spPr/>
      <dgm:t>
        <a:bodyPr/>
        <a:lstStyle/>
        <a:p>
          <a:endParaRPr lang="en-US"/>
        </a:p>
      </dgm:t>
    </dgm:pt>
    <dgm:pt modelId="{1FC6D5B2-57ED-4E72-A6D1-CEE92DAF4CDD}">
      <dgm:prSet custT="1"/>
      <dgm:spPr/>
      <dgm:t>
        <a:bodyPr/>
        <a:lstStyle/>
        <a:p>
          <a:r>
            <a:rPr lang="hr-HR" sz="2400" dirty="0"/>
            <a:t>Važni rimski gradovi u Dalmaciji su: Salona, </a:t>
          </a:r>
          <a:r>
            <a:rPr lang="hr-HR" sz="2400" dirty="0" err="1"/>
            <a:t>Jadera</a:t>
          </a:r>
          <a:r>
            <a:rPr lang="hr-HR" sz="2400" dirty="0"/>
            <a:t>, Narona, Epidaur. </a:t>
          </a:r>
          <a:endParaRPr lang="en-US" sz="2400" dirty="0"/>
        </a:p>
      </dgm:t>
    </dgm:pt>
    <dgm:pt modelId="{42C3DB7E-5FBF-4BB4-AE34-F293CADBC54A}" type="parTrans" cxnId="{89042EFF-B28C-4E5F-B662-48460B5A027E}">
      <dgm:prSet/>
      <dgm:spPr/>
      <dgm:t>
        <a:bodyPr/>
        <a:lstStyle/>
        <a:p>
          <a:endParaRPr lang="en-US"/>
        </a:p>
      </dgm:t>
    </dgm:pt>
    <dgm:pt modelId="{AE646F79-9E0A-4E2F-BC05-E9BC270B2259}" type="sibTrans" cxnId="{89042EFF-B28C-4E5F-B662-48460B5A027E}">
      <dgm:prSet/>
      <dgm:spPr/>
      <dgm:t>
        <a:bodyPr/>
        <a:lstStyle/>
        <a:p>
          <a:endParaRPr lang="en-US"/>
        </a:p>
      </dgm:t>
    </dgm:pt>
    <dgm:pt modelId="{1EB4B42E-AB33-4317-A7F9-053B900BE18C}">
      <dgm:prSet custT="1"/>
      <dgm:spPr/>
      <dgm:t>
        <a:bodyPr/>
        <a:lstStyle/>
        <a:p>
          <a:r>
            <a:rPr lang="hr-HR" sz="2400" dirty="0"/>
            <a:t>Rimski gradovi u Panoniji su: </a:t>
          </a:r>
          <a:r>
            <a:rPr lang="hr-HR" sz="2400" dirty="0" err="1"/>
            <a:t>Mursa</a:t>
          </a:r>
          <a:r>
            <a:rPr lang="hr-HR" sz="2400" dirty="0"/>
            <a:t>, </a:t>
          </a:r>
          <a:r>
            <a:rPr lang="hr-HR" sz="2400" dirty="0" err="1"/>
            <a:t>Cibalae</a:t>
          </a:r>
          <a:r>
            <a:rPr lang="hr-HR" sz="2400" dirty="0"/>
            <a:t>, </a:t>
          </a:r>
          <a:r>
            <a:rPr lang="hr-HR" sz="2400" dirty="0" err="1"/>
            <a:t>Siscia</a:t>
          </a:r>
          <a:r>
            <a:rPr lang="hr-HR" sz="2400" dirty="0"/>
            <a:t> i Marsonija</a:t>
          </a:r>
          <a:endParaRPr lang="en-US" sz="2400" dirty="0"/>
        </a:p>
      </dgm:t>
    </dgm:pt>
    <dgm:pt modelId="{2578C899-B539-44F4-A65E-8F54BCD74F0E}" type="parTrans" cxnId="{5A6AF8B8-2169-4690-84C2-33F73A210086}">
      <dgm:prSet/>
      <dgm:spPr/>
      <dgm:t>
        <a:bodyPr/>
        <a:lstStyle/>
        <a:p>
          <a:endParaRPr lang="en-US"/>
        </a:p>
      </dgm:t>
    </dgm:pt>
    <dgm:pt modelId="{19959C28-EE9F-4894-99EB-70BA571AE668}" type="sibTrans" cxnId="{5A6AF8B8-2169-4690-84C2-33F73A210086}">
      <dgm:prSet/>
      <dgm:spPr/>
      <dgm:t>
        <a:bodyPr/>
        <a:lstStyle/>
        <a:p>
          <a:endParaRPr lang="en-US"/>
        </a:p>
      </dgm:t>
    </dgm:pt>
    <dgm:pt modelId="{3B5967E0-F533-4B40-864B-076A1C4ED49C}">
      <dgm:prSet custT="1"/>
      <dgm:spPr/>
      <dgm:t>
        <a:bodyPr/>
        <a:lstStyle/>
        <a:p>
          <a:r>
            <a:rPr lang="hr-HR" sz="2400" dirty="0"/>
            <a:t>U </a:t>
          </a:r>
          <a:r>
            <a:rPr lang="hr-HR" sz="2400" dirty="0" err="1"/>
            <a:t>Histriji</a:t>
          </a:r>
          <a:r>
            <a:rPr lang="hr-HR" sz="2400" dirty="0"/>
            <a:t> su najvažniji gradovi: Pola i </a:t>
          </a:r>
          <a:r>
            <a:rPr lang="hr-HR" sz="2400" dirty="0" err="1"/>
            <a:t>Parentium</a:t>
          </a:r>
          <a:endParaRPr lang="en-US" sz="2400" dirty="0"/>
        </a:p>
      </dgm:t>
    </dgm:pt>
    <dgm:pt modelId="{B2E9BEF0-EDDC-4491-96AF-9DD21FA4B784}" type="parTrans" cxnId="{FA6A7F3D-F648-4C7A-A3B2-D0B26DC34C36}">
      <dgm:prSet/>
      <dgm:spPr/>
      <dgm:t>
        <a:bodyPr/>
        <a:lstStyle/>
        <a:p>
          <a:endParaRPr lang="en-US"/>
        </a:p>
      </dgm:t>
    </dgm:pt>
    <dgm:pt modelId="{B7CB0565-FDFC-474F-8026-B965030C4342}" type="sibTrans" cxnId="{FA6A7F3D-F648-4C7A-A3B2-D0B26DC34C36}">
      <dgm:prSet/>
      <dgm:spPr/>
      <dgm:t>
        <a:bodyPr/>
        <a:lstStyle/>
        <a:p>
          <a:endParaRPr lang="en-US"/>
        </a:p>
      </dgm:t>
    </dgm:pt>
    <dgm:pt modelId="{4D4DF2ED-E5F2-47EF-9C8D-B17D01B9B926}" type="pres">
      <dgm:prSet presAssocID="{3523A0F3-1384-41C7-9C98-E78B5F5F8C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48AEE46-3A4E-4407-AB69-D7D8A33D3ED7}" type="pres">
      <dgm:prSet presAssocID="{3523A0F3-1384-41C7-9C98-E78B5F5F8C6B}" presName="dummyMaxCanvas" presStyleCnt="0">
        <dgm:presLayoutVars/>
      </dgm:prSet>
      <dgm:spPr/>
    </dgm:pt>
    <dgm:pt modelId="{27F807AC-A819-404F-9359-9682E117612F}" type="pres">
      <dgm:prSet presAssocID="{3523A0F3-1384-41C7-9C98-E78B5F5F8C6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C0A7E1-FFF6-4622-BB51-FFCD54CA4C85}" type="pres">
      <dgm:prSet presAssocID="{3523A0F3-1384-41C7-9C98-E78B5F5F8C6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7E42C3-3A49-4863-AFA6-D5A5553F203F}" type="pres">
      <dgm:prSet presAssocID="{3523A0F3-1384-41C7-9C98-E78B5F5F8C6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FFE617-2F97-4F5B-9D37-BF611486BDC9}" type="pres">
      <dgm:prSet presAssocID="{3523A0F3-1384-41C7-9C98-E78B5F5F8C6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67EBD9-E193-477E-BFE1-8E5F27CA33B6}" type="pres">
      <dgm:prSet presAssocID="{3523A0F3-1384-41C7-9C98-E78B5F5F8C6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C2BCD5-6CDD-44C5-AC65-3EED71E4FD4D}" type="pres">
      <dgm:prSet presAssocID="{3523A0F3-1384-41C7-9C98-E78B5F5F8C6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F235B9-7DB4-4943-B3D0-5E4A00B45DAD}" type="pres">
      <dgm:prSet presAssocID="{3523A0F3-1384-41C7-9C98-E78B5F5F8C6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8F6136-3205-4C86-A0D4-7DB666FECF82}" type="pres">
      <dgm:prSet presAssocID="{3523A0F3-1384-41C7-9C98-E78B5F5F8C6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E6CFEF-47C5-4054-ACA7-99782305804C}" type="pres">
      <dgm:prSet presAssocID="{3523A0F3-1384-41C7-9C98-E78B5F5F8C6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2AEEE9-0F94-4A40-ABE1-D706FDDF7D16}" type="pres">
      <dgm:prSet presAssocID="{3523A0F3-1384-41C7-9C98-E78B5F5F8C6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E03F53-465F-42A9-A575-86B1717160D4}" type="pres">
      <dgm:prSet presAssocID="{3523A0F3-1384-41C7-9C98-E78B5F5F8C6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D6B39B9-CE0B-4203-A704-73F0C80F935F}" type="presOf" srcId="{3523A0F3-1384-41C7-9C98-E78B5F5F8C6B}" destId="{4D4DF2ED-E5F2-47EF-9C8D-B17D01B9B926}" srcOrd="0" destOrd="0" presId="urn:microsoft.com/office/officeart/2005/8/layout/vProcess5"/>
    <dgm:cxn modelId="{6493526D-E306-4519-98CA-CFFB2482247F}" type="presOf" srcId="{65112875-D150-4E65-9A7B-65B21E61D829}" destId="{6967EBD9-E193-477E-BFE1-8E5F27CA33B6}" srcOrd="0" destOrd="0" presId="urn:microsoft.com/office/officeart/2005/8/layout/vProcess5"/>
    <dgm:cxn modelId="{BC3F0102-8D87-4DFF-B4C9-29E57510CCED}" type="presOf" srcId="{19959C28-EE9F-4894-99EB-70BA571AE668}" destId="{E1F235B9-7DB4-4943-B3D0-5E4A00B45DAD}" srcOrd="0" destOrd="0" presId="urn:microsoft.com/office/officeart/2005/8/layout/vProcess5"/>
    <dgm:cxn modelId="{273E03AA-7FAE-4065-8F71-5C11B5A05AEA}" type="presOf" srcId="{1EB4B42E-AB33-4317-A7F9-053B900BE18C}" destId="{B32AEEE9-0F94-4A40-ABE1-D706FDDF7D16}" srcOrd="1" destOrd="0" presId="urn:microsoft.com/office/officeart/2005/8/layout/vProcess5"/>
    <dgm:cxn modelId="{4ABD3F06-45AD-4047-8622-F2CEE00E747B}" type="presOf" srcId="{3B5967E0-F533-4B40-864B-076A1C4ED49C}" destId="{64FFE617-2F97-4F5B-9D37-BF611486BDC9}" srcOrd="0" destOrd="0" presId="urn:microsoft.com/office/officeart/2005/8/layout/vProcess5"/>
    <dgm:cxn modelId="{0ADF9370-87F5-4207-B051-716223AEFAB6}" type="presOf" srcId="{DCFA1DD6-653C-406D-AC39-6A8DAFF34E61}" destId="{27F807AC-A819-404F-9359-9682E117612F}" srcOrd="0" destOrd="0" presId="urn:microsoft.com/office/officeart/2005/8/layout/vProcess5"/>
    <dgm:cxn modelId="{BC82D5CE-FA7E-4830-9276-7BDA594F13B0}" type="presOf" srcId="{AE646F79-9E0A-4E2F-BC05-E9BC270B2259}" destId="{7CC2BCD5-6CDD-44C5-AC65-3EED71E4FD4D}" srcOrd="0" destOrd="0" presId="urn:microsoft.com/office/officeart/2005/8/layout/vProcess5"/>
    <dgm:cxn modelId="{EF7BD184-B081-4669-9F22-1534D4CC8D0C}" type="presOf" srcId="{DCFA1DD6-653C-406D-AC39-6A8DAFF34E61}" destId="{758F6136-3205-4C86-A0D4-7DB666FECF82}" srcOrd="1" destOrd="0" presId="urn:microsoft.com/office/officeart/2005/8/layout/vProcess5"/>
    <dgm:cxn modelId="{9458FE80-63E5-4C0A-916E-2DA4155391C2}" type="presOf" srcId="{3B5967E0-F533-4B40-864B-076A1C4ED49C}" destId="{79E03F53-465F-42A9-A575-86B1717160D4}" srcOrd="1" destOrd="0" presId="urn:microsoft.com/office/officeart/2005/8/layout/vProcess5"/>
    <dgm:cxn modelId="{1F5B190E-734A-47B5-AFE7-74E5BB1696C5}" type="presOf" srcId="{1EB4B42E-AB33-4317-A7F9-053B900BE18C}" destId="{347E42C3-3A49-4863-AFA6-D5A5553F203F}" srcOrd="0" destOrd="0" presId="urn:microsoft.com/office/officeart/2005/8/layout/vProcess5"/>
    <dgm:cxn modelId="{FA6A7F3D-F648-4C7A-A3B2-D0B26DC34C36}" srcId="{3523A0F3-1384-41C7-9C98-E78B5F5F8C6B}" destId="{3B5967E0-F533-4B40-864B-076A1C4ED49C}" srcOrd="3" destOrd="0" parTransId="{B2E9BEF0-EDDC-4491-96AF-9DD21FA4B784}" sibTransId="{B7CB0565-FDFC-474F-8026-B965030C4342}"/>
    <dgm:cxn modelId="{A22C014B-0498-47AB-AE0F-EA493D5F65C5}" type="presOf" srcId="{1FC6D5B2-57ED-4E72-A6D1-CEE92DAF4CDD}" destId="{10E6CFEF-47C5-4054-ACA7-99782305804C}" srcOrd="1" destOrd="0" presId="urn:microsoft.com/office/officeart/2005/8/layout/vProcess5"/>
    <dgm:cxn modelId="{5A6AF8B8-2169-4690-84C2-33F73A210086}" srcId="{3523A0F3-1384-41C7-9C98-E78B5F5F8C6B}" destId="{1EB4B42E-AB33-4317-A7F9-053B900BE18C}" srcOrd="2" destOrd="0" parTransId="{2578C899-B539-44F4-A65E-8F54BCD74F0E}" sibTransId="{19959C28-EE9F-4894-99EB-70BA571AE668}"/>
    <dgm:cxn modelId="{89042EFF-B28C-4E5F-B662-48460B5A027E}" srcId="{3523A0F3-1384-41C7-9C98-E78B5F5F8C6B}" destId="{1FC6D5B2-57ED-4E72-A6D1-CEE92DAF4CDD}" srcOrd="1" destOrd="0" parTransId="{42C3DB7E-5FBF-4BB4-AE34-F293CADBC54A}" sibTransId="{AE646F79-9E0A-4E2F-BC05-E9BC270B2259}"/>
    <dgm:cxn modelId="{FC4C9028-9DD5-48D7-B25E-278D9DBB71FA}" type="presOf" srcId="{1FC6D5B2-57ED-4E72-A6D1-CEE92DAF4CDD}" destId="{36C0A7E1-FFF6-4622-BB51-FFCD54CA4C85}" srcOrd="0" destOrd="0" presId="urn:microsoft.com/office/officeart/2005/8/layout/vProcess5"/>
    <dgm:cxn modelId="{00F37B5D-BED0-4732-80A2-8D82B8D66C79}" srcId="{3523A0F3-1384-41C7-9C98-E78B5F5F8C6B}" destId="{DCFA1DD6-653C-406D-AC39-6A8DAFF34E61}" srcOrd="0" destOrd="0" parTransId="{FCEFD04C-0C75-4C2D-94F3-C26F7F7657B6}" sibTransId="{65112875-D150-4E65-9A7B-65B21E61D829}"/>
    <dgm:cxn modelId="{4A2D5EAD-2521-4A6C-8CF2-75A7F93A031D}" type="presParOf" srcId="{4D4DF2ED-E5F2-47EF-9C8D-B17D01B9B926}" destId="{548AEE46-3A4E-4407-AB69-D7D8A33D3ED7}" srcOrd="0" destOrd="0" presId="urn:microsoft.com/office/officeart/2005/8/layout/vProcess5"/>
    <dgm:cxn modelId="{56EC9363-5BF5-42D9-B106-FB88537963BD}" type="presParOf" srcId="{4D4DF2ED-E5F2-47EF-9C8D-B17D01B9B926}" destId="{27F807AC-A819-404F-9359-9682E117612F}" srcOrd="1" destOrd="0" presId="urn:microsoft.com/office/officeart/2005/8/layout/vProcess5"/>
    <dgm:cxn modelId="{F5B965D8-347F-4C4D-9568-38DF3736567F}" type="presParOf" srcId="{4D4DF2ED-E5F2-47EF-9C8D-B17D01B9B926}" destId="{36C0A7E1-FFF6-4622-BB51-FFCD54CA4C85}" srcOrd="2" destOrd="0" presId="urn:microsoft.com/office/officeart/2005/8/layout/vProcess5"/>
    <dgm:cxn modelId="{153B0204-AC88-4BCC-810A-6B2700475A6C}" type="presParOf" srcId="{4D4DF2ED-E5F2-47EF-9C8D-B17D01B9B926}" destId="{347E42C3-3A49-4863-AFA6-D5A5553F203F}" srcOrd="3" destOrd="0" presId="urn:microsoft.com/office/officeart/2005/8/layout/vProcess5"/>
    <dgm:cxn modelId="{944B88F6-C11C-4676-B051-2DF25DCB0873}" type="presParOf" srcId="{4D4DF2ED-E5F2-47EF-9C8D-B17D01B9B926}" destId="{64FFE617-2F97-4F5B-9D37-BF611486BDC9}" srcOrd="4" destOrd="0" presId="urn:microsoft.com/office/officeart/2005/8/layout/vProcess5"/>
    <dgm:cxn modelId="{761E404D-F761-4495-B593-73F1CA1170E0}" type="presParOf" srcId="{4D4DF2ED-E5F2-47EF-9C8D-B17D01B9B926}" destId="{6967EBD9-E193-477E-BFE1-8E5F27CA33B6}" srcOrd="5" destOrd="0" presId="urn:microsoft.com/office/officeart/2005/8/layout/vProcess5"/>
    <dgm:cxn modelId="{E46C5173-0AC3-437A-B526-F47DFA361D60}" type="presParOf" srcId="{4D4DF2ED-E5F2-47EF-9C8D-B17D01B9B926}" destId="{7CC2BCD5-6CDD-44C5-AC65-3EED71E4FD4D}" srcOrd="6" destOrd="0" presId="urn:microsoft.com/office/officeart/2005/8/layout/vProcess5"/>
    <dgm:cxn modelId="{FF1E7570-011E-4EE3-BB71-9A6E171E386B}" type="presParOf" srcId="{4D4DF2ED-E5F2-47EF-9C8D-B17D01B9B926}" destId="{E1F235B9-7DB4-4943-B3D0-5E4A00B45DAD}" srcOrd="7" destOrd="0" presId="urn:microsoft.com/office/officeart/2005/8/layout/vProcess5"/>
    <dgm:cxn modelId="{DC54B199-FD3D-4C8A-95D9-A3D15DEED7CD}" type="presParOf" srcId="{4D4DF2ED-E5F2-47EF-9C8D-B17D01B9B926}" destId="{758F6136-3205-4C86-A0D4-7DB666FECF82}" srcOrd="8" destOrd="0" presId="urn:microsoft.com/office/officeart/2005/8/layout/vProcess5"/>
    <dgm:cxn modelId="{F8195D48-4152-45A9-BDAC-73119C5DA513}" type="presParOf" srcId="{4D4DF2ED-E5F2-47EF-9C8D-B17D01B9B926}" destId="{10E6CFEF-47C5-4054-ACA7-99782305804C}" srcOrd="9" destOrd="0" presId="urn:microsoft.com/office/officeart/2005/8/layout/vProcess5"/>
    <dgm:cxn modelId="{6460F1D0-3473-4BAF-ADF8-6D3B261C4369}" type="presParOf" srcId="{4D4DF2ED-E5F2-47EF-9C8D-B17D01B9B926}" destId="{B32AEEE9-0F94-4A40-ABE1-D706FDDF7D16}" srcOrd="10" destOrd="0" presId="urn:microsoft.com/office/officeart/2005/8/layout/vProcess5"/>
    <dgm:cxn modelId="{9119DD52-1C5C-4936-AE45-A812FB177C66}" type="presParOf" srcId="{4D4DF2ED-E5F2-47EF-9C8D-B17D01B9B926}" destId="{79E03F53-465F-42A9-A575-86B1717160D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4B588-252A-49C4-AAF1-115D6B9FB084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48B0FC-6087-42DA-8008-F6561D57C2C0}">
      <dgm:prSet/>
      <dgm:spPr/>
      <dgm:t>
        <a:bodyPr/>
        <a:lstStyle/>
        <a:p>
          <a:r>
            <a:rPr lang="hr-HR" dirty="0"/>
            <a:t>Dalmacija se brže razvijala od Panonije</a:t>
          </a:r>
          <a:endParaRPr lang="en-US" dirty="0"/>
        </a:p>
      </dgm:t>
    </dgm:pt>
    <dgm:pt modelId="{7CEEBD75-3C3D-44B8-B8B3-F2137BB33DF7}" type="parTrans" cxnId="{31EAF437-F64D-4D12-BA3E-D1DA5CB249CB}">
      <dgm:prSet/>
      <dgm:spPr/>
      <dgm:t>
        <a:bodyPr/>
        <a:lstStyle/>
        <a:p>
          <a:endParaRPr lang="en-US"/>
        </a:p>
      </dgm:t>
    </dgm:pt>
    <dgm:pt modelId="{3232B1E8-45D6-436D-B990-DE2F766F9185}" type="sibTrans" cxnId="{31EAF437-F64D-4D12-BA3E-D1DA5CB249CB}">
      <dgm:prSet/>
      <dgm:spPr/>
      <dgm:t>
        <a:bodyPr/>
        <a:lstStyle/>
        <a:p>
          <a:endParaRPr lang="en-US"/>
        </a:p>
      </dgm:t>
    </dgm:pt>
    <dgm:pt modelId="{BB56401E-AE71-4ACF-AB4E-C5EA008242FB}">
      <dgm:prSet/>
      <dgm:spPr/>
      <dgm:t>
        <a:bodyPr/>
        <a:lstStyle/>
        <a:p>
          <a:r>
            <a:rPr lang="hr-HR" dirty="0"/>
            <a:t>Područje bogato rudama posebice zlatom</a:t>
          </a:r>
          <a:endParaRPr lang="en-US" dirty="0"/>
        </a:p>
      </dgm:t>
    </dgm:pt>
    <dgm:pt modelId="{9C5BD9D6-A9F6-4BB8-BEB8-CB902C148FE6}" type="parTrans" cxnId="{A6260AA8-653D-4A83-9A96-B61D86413408}">
      <dgm:prSet/>
      <dgm:spPr/>
      <dgm:t>
        <a:bodyPr/>
        <a:lstStyle/>
        <a:p>
          <a:endParaRPr lang="en-US"/>
        </a:p>
      </dgm:t>
    </dgm:pt>
    <dgm:pt modelId="{A64AD52F-A9B8-46E7-810C-E42E48A3F635}" type="sibTrans" cxnId="{A6260AA8-653D-4A83-9A96-B61D86413408}">
      <dgm:prSet/>
      <dgm:spPr/>
      <dgm:t>
        <a:bodyPr/>
        <a:lstStyle/>
        <a:p>
          <a:endParaRPr lang="en-US"/>
        </a:p>
      </dgm:t>
    </dgm:pt>
    <dgm:pt modelId="{63E16ED6-45D0-4F46-AD54-0771358E2928}">
      <dgm:prSet/>
      <dgm:spPr/>
      <dgm:t>
        <a:bodyPr/>
        <a:lstStyle/>
        <a:p>
          <a:r>
            <a:rPr lang="hr-HR" dirty="0"/>
            <a:t>Pomorstvo i brodogradnja</a:t>
          </a:r>
          <a:endParaRPr lang="en-US" dirty="0"/>
        </a:p>
      </dgm:t>
    </dgm:pt>
    <dgm:pt modelId="{30BB196C-4090-4F7F-BEE2-475AC1F70471}" type="parTrans" cxnId="{8B95523F-58FD-46C2-AE7D-A4DE39521DC7}">
      <dgm:prSet/>
      <dgm:spPr/>
      <dgm:t>
        <a:bodyPr/>
        <a:lstStyle/>
        <a:p>
          <a:endParaRPr lang="en-US"/>
        </a:p>
      </dgm:t>
    </dgm:pt>
    <dgm:pt modelId="{13D9B1E7-7C14-481F-AF89-30F65A5A8984}" type="sibTrans" cxnId="{8B95523F-58FD-46C2-AE7D-A4DE39521DC7}">
      <dgm:prSet/>
      <dgm:spPr/>
      <dgm:t>
        <a:bodyPr/>
        <a:lstStyle/>
        <a:p>
          <a:endParaRPr lang="en-US"/>
        </a:p>
      </dgm:t>
    </dgm:pt>
    <dgm:pt modelId="{0C21EF09-63A3-46D1-9325-C1D6FA967CE9}">
      <dgm:prSet/>
      <dgm:spPr/>
      <dgm:t>
        <a:bodyPr/>
        <a:lstStyle/>
        <a:p>
          <a:r>
            <a:rPr lang="hr-HR" dirty="0"/>
            <a:t>Uzgoj maslina i vinove loze</a:t>
          </a:r>
          <a:endParaRPr lang="en-US" dirty="0"/>
        </a:p>
      </dgm:t>
    </dgm:pt>
    <dgm:pt modelId="{08BB5082-D578-48AB-885D-5D9FBF4F8DD5}" type="parTrans" cxnId="{6AB71740-828B-43C4-AB03-DF6DB4F0E25B}">
      <dgm:prSet/>
      <dgm:spPr/>
      <dgm:t>
        <a:bodyPr/>
        <a:lstStyle/>
        <a:p>
          <a:endParaRPr lang="hr-HR"/>
        </a:p>
      </dgm:t>
    </dgm:pt>
    <dgm:pt modelId="{91748519-E724-4B6F-B07F-E7CCF1C4A9E9}" type="sibTrans" cxnId="{6AB71740-828B-43C4-AB03-DF6DB4F0E25B}">
      <dgm:prSet/>
      <dgm:spPr/>
      <dgm:t>
        <a:bodyPr/>
        <a:lstStyle/>
        <a:p>
          <a:endParaRPr lang="hr-HR"/>
        </a:p>
      </dgm:t>
    </dgm:pt>
    <dgm:pt modelId="{51733D9B-EDFB-4D03-B88C-B885A0593A96}">
      <dgm:prSet/>
      <dgm:spPr/>
      <dgm:t>
        <a:bodyPr/>
        <a:lstStyle/>
        <a:p>
          <a:r>
            <a:rPr lang="hr-HR" dirty="0"/>
            <a:t>Proizvodnja kvalitetnog vina i ulja</a:t>
          </a:r>
          <a:endParaRPr lang="en-US" dirty="0"/>
        </a:p>
      </dgm:t>
    </dgm:pt>
    <dgm:pt modelId="{BCACB211-05C7-4C9E-9EA8-0C299B765286}" type="parTrans" cxnId="{6FAD13A3-D03B-4DF2-9396-1ADFEA6BAC2A}">
      <dgm:prSet/>
      <dgm:spPr/>
      <dgm:t>
        <a:bodyPr/>
        <a:lstStyle/>
        <a:p>
          <a:endParaRPr lang="hr-HR"/>
        </a:p>
      </dgm:t>
    </dgm:pt>
    <dgm:pt modelId="{5C88544D-3E88-4312-93EB-B468F6493C0A}" type="sibTrans" cxnId="{6FAD13A3-D03B-4DF2-9396-1ADFEA6BAC2A}">
      <dgm:prSet/>
      <dgm:spPr/>
      <dgm:t>
        <a:bodyPr/>
        <a:lstStyle/>
        <a:p>
          <a:endParaRPr lang="hr-HR"/>
        </a:p>
      </dgm:t>
    </dgm:pt>
    <dgm:pt modelId="{4A6BB5B7-0FBF-40BE-9209-C90F6E05BD49}" type="pres">
      <dgm:prSet presAssocID="{4604B588-252A-49C4-AAF1-115D6B9FB0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1D1079A-2E7D-4C02-8E08-3DD41279DCEC}" type="pres">
      <dgm:prSet presAssocID="{4604B588-252A-49C4-AAF1-115D6B9FB084}" presName="dummyMaxCanvas" presStyleCnt="0">
        <dgm:presLayoutVars/>
      </dgm:prSet>
      <dgm:spPr/>
    </dgm:pt>
    <dgm:pt modelId="{10C9C136-C6C3-40DD-A8D0-1B61F3C6BB03}" type="pres">
      <dgm:prSet presAssocID="{4604B588-252A-49C4-AAF1-115D6B9FB08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CC3904-9A9B-4ADA-BDEB-FD2E580A84B2}" type="pres">
      <dgm:prSet presAssocID="{4604B588-252A-49C4-AAF1-115D6B9FB08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C8B2BD-C814-46F4-B041-CC4AFF191A30}" type="pres">
      <dgm:prSet presAssocID="{4604B588-252A-49C4-AAF1-115D6B9FB08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AA20BF-A7A9-4A8F-B8F7-32EA78C8D00D}" type="pres">
      <dgm:prSet presAssocID="{4604B588-252A-49C4-AAF1-115D6B9FB08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82F058-EF1B-4146-9641-6136CAF51905}" type="pres">
      <dgm:prSet presAssocID="{4604B588-252A-49C4-AAF1-115D6B9FB08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11C241-C6F8-4D0F-838E-2850A4F230ED}" type="pres">
      <dgm:prSet presAssocID="{4604B588-252A-49C4-AAF1-115D6B9FB08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95D152-81D4-490B-A8F2-20E52E1B50FC}" type="pres">
      <dgm:prSet presAssocID="{4604B588-252A-49C4-AAF1-115D6B9FB08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13F0A6-6ADE-46AC-846C-53CD8FA6865F}" type="pres">
      <dgm:prSet presAssocID="{4604B588-252A-49C4-AAF1-115D6B9FB08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C8B163-6DEF-4FF8-BA32-A062D5841033}" type="pres">
      <dgm:prSet presAssocID="{4604B588-252A-49C4-AAF1-115D6B9FB08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474457-C2FA-40D6-90A2-AD95746FA478}" type="pres">
      <dgm:prSet presAssocID="{4604B588-252A-49C4-AAF1-115D6B9FB08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7E17D1-E1C4-4B1A-B4B2-FF52B56F0262}" type="pres">
      <dgm:prSet presAssocID="{4604B588-252A-49C4-AAF1-115D6B9FB08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E8F33C-E9C9-498E-96A4-FEC70F594CB7}" type="pres">
      <dgm:prSet presAssocID="{4604B588-252A-49C4-AAF1-115D6B9FB08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8327E7-3F73-468D-BF6D-4C0BAEE556C7}" type="pres">
      <dgm:prSet presAssocID="{4604B588-252A-49C4-AAF1-115D6B9FB08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83438B-A4D3-4AD9-B901-B946226FD3C6}" type="pres">
      <dgm:prSet presAssocID="{4604B588-252A-49C4-AAF1-115D6B9FB08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6260AA8-653D-4A83-9A96-B61D86413408}" srcId="{4604B588-252A-49C4-AAF1-115D6B9FB084}" destId="{BB56401E-AE71-4ACF-AB4E-C5EA008242FB}" srcOrd="1" destOrd="0" parTransId="{9C5BD9D6-A9F6-4BB8-BEB8-CB902C148FE6}" sibTransId="{A64AD52F-A9B8-46E7-810C-E42E48A3F635}"/>
    <dgm:cxn modelId="{D71BDF50-B9AA-480A-8128-E3623A786BAD}" type="presOf" srcId="{51733D9B-EDFB-4D03-B88C-B885A0593A96}" destId="{7B83438B-A4D3-4AD9-B901-B946226FD3C6}" srcOrd="1" destOrd="0" presId="urn:microsoft.com/office/officeart/2005/8/layout/vProcess5"/>
    <dgm:cxn modelId="{8B95523F-58FD-46C2-AE7D-A4DE39521DC7}" srcId="{4604B588-252A-49C4-AAF1-115D6B9FB084}" destId="{63E16ED6-45D0-4F46-AD54-0771358E2928}" srcOrd="2" destOrd="0" parTransId="{30BB196C-4090-4F7F-BEE2-475AC1F70471}" sibTransId="{13D9B1E7-7C14-481F-AF89-30F65A5A8984}"/>
    <dgm:cxn modelId="{14F0CD2E-DF0D-44AE-8D3E-DA58E21A9B9A}" type="presOf" srcId="{51733D9B-EDFB-4D03-B88C-B885A0593A96}" destId="{5582F058-EF1B-4146-9641-6136CAF51905}" srcOrd="0" destOrd="0" presId="urn:microsoft.com/office/officeart/2005/8/layout/vProcess5"/>
    <dgm:cxn modelId="{C8609216-E2AA-4976-96BC-21FEF3A8A0EC}" type="presOf" srcId="{BB56401E-AE71-4ACF-AB4E-C5EA008242FB}" destId="{01CC3904-9A9B-4ADA-BDEB-FD2E580A84B2}" srcOrd="0" destOrd="0" presId="urn:microsoft.com/office/officeart/2005/8/layout/vProcess5"/>
    <dgm:cxn modelId="{B405D9CD-2593-43C2-BE41-9ABAA9D0DD88}" type="presOf" srcId="{3232B1E8-45D6-436D-B990-DE2F766F9185}" destId="{AD11C241-C6F8-4D0F-838E-2850A4F230ED}" srcOrd="0" destOrd="0" presId="urn:microsoft.com/office/officeart/2005/8/layout/vProcess5"/>
    <dgm:cxn modelId="{94AABF39-C976-4404-AED7-C7ECD8D7AF87}" type="presOf" srcId="{E448B0FC-6087-42DA-8008-F6561D57C2C0}" destId="{10C9C136-C6C3-40DD-A8D0-1B61F3C6BB03}" srcOrd="0" destOrd="0" presId="urn:microsoft.com/office/officeart/2005/8/layout/vProcess5"/>
    <dgm:cxn modelId="{C5FB8B3D-0F35-403E-8949-FB56A7E2B520}" type="presOf" srcId="{E448B0FC-6087-42DA-8008-F6561D57C2C0}" destId="{CE474457-C2FA-40D6-90A2-AD95746FA478}" srcOrd="1" destOrd="0" presId="urn:microsoft.com/office/officeart/2005/8/layout/vProcess5"/>
    <dgm:cxn modelId="{4EA88860-909C-4303-88BC-23A76735ABC9}" type="presOf" srcId="{0C21EF09-63A3-46D1-9325-C1D6FA967CE9}" destId="{118327E7-3F73-468D-BF6D-4C0BAEE556C7}" srcOrd="1" destOrd="0" presId="urn:microsoft.com/office/officeart/2005/8/layout/vProcess5"/>
    <dgm:cxn modelId="{F6A0E2B2-CB57-4E92-BA97-5BDDB030FD41}" type="presOf" srcId="{0C21EF09-63A3-46D1-9325-C1D6FA967CE9}" destId="{33AA20BF-A7A9-4A8F-B8F7-32EA78C8D00D}" srcOrd="0" destOrd="0" presId="urn:microsoft.com/office/officeart/2005/8/layout/vProcess5"/>
    <dgm:cxn modelId="{31EAF437-F64D-4D12-BA3E-D1DA5CB249CB}" srcId="{4604B588-252A-49C4-AAF1-115D6B9FB084}" destId="{E448B0FC-6087-42DA-8008-F6561D57C2C0}" srcOrd="0" destOrd="0" parTransId="{7CEEBD75-3C3D-44B8-B8B3-F2137BB33DF7}" sibTransId="{3232B1E8-45D6-436D-B990-DE2F766F9185}"/>
    <dgm:cxn modelId="{DBB8F453-3D44-4ACC-B6D3-31B01F95C0D8}" type="presOf" srcId="{63E16ED6-45D0-4F46-AD54-0771358E2928}" destId="{09E8F33C-E9C9-498E-96A4-FEC70F594CB7}" srcOrd="1" destOrd="0" presId="urn:microsoft.com/office/officeart/2005/8/layout/vProcess5"/>
    <dgm:cxn modelId="{E7B5B40C-1090-4D93-B428-460CB54C1686}" type="presOf" srcId="{13D9B1E7-7C14-481F-AF89-30F65A5A8984}" destId="{6613F0A6-6ADE-46AC-846C-53CD8FA6865F}" srcOrd="0" destOrd="0" presId="urn:microsoft.com/office/officeart/2005/8/layout/vProcess5"/>
    <dgm:cxn modelId="{25378A94-F564-4349-BF67-3F6C4B2DFA44}" type="presOf" srcId="{4604B588-252A-49C4-AAF1-115D6B9FB084}" destId="{4A6BB5B7-0FBF-40BE-9209-C90F6E05BD49}" srcOrd="0" destOrd="0" presId="urn:microsoft.com/office/officeart/2005/8/layout/vProcess5"/>
    <dgm:cxn modelId="{6FAD13A3-D03B-4DF2-9396-1ADFEA6BAC2A}" srcId="{4604B588-252A-49C4-AAF1-115D6B9FB084}" destId="{51733D9B-EDFB-4D03-B88C-B885A0593A96}" srcOrd="4" destOrd="0" parTransId="{BCACB211-05C7-4C9E-9EA8-0C299B765286}" sibTransId="{5C88544D-3E88-4312-93EB-B468F6493C0A}"/>
    <dgm:cxn modelId="{6AB71740-828B-43C4-AB03-DF6DB4F0E25B}" srcId="{4604B588-252A-49C4-AAF1-115D6B9FB084}" destId="{0C21EF09-63A3-46D1-9325-C1D6FA967CE9}" srcOrd="3" destOrd="0" parTransId="{08BB5082-D578-48AB-885D-5D9FBF4F8DD5}" sibTransId="{91748519-E724-4B6F-B07F-E7CCF1C4A9E9}"/>
    <dgm:cxn modelId="{D69D6A1A-2854-48D9-9BC7-A009A46764D2}" type="presOf" srcId="{91748519-E724-4B6F-B07F-E7CCF1C4A9E9}" destId="{9FC8B163-6DEF-4FF8-BA32-A062D5841033}" srcOrd="0" destOrd="0" presId="urn:microsoft.com/office/officeart/2005/8/layout/vProcess5"/>
    <dgm:cxn modelId="{B1C6C175-689D-4C92-BAAD-0EBB93615F4A}" type="presOf" srcId="{BB56401E-AE71-4ACF-AB4E-C5EA008242FB}" destId="{B57E17D1-E1C4-4B1A-B4B2-FF52B56F0262}" srcOrd="1" destOrd="0" presId="urn:microsoft.com/office/officeart/2005/8/layout/vProcess5"/>
    <dgm:cxn modelId="{5D88BF60-0C75-4754-9939-CF339864DDC9}" type="presOf" srcId="{63E16ED6-45D0-4F46-AD54-0771358E2928}" destId="{D3C8B2BD-C814-46F4-B041-CC4AFF191A30}" srcOrd="0" destOrd="0" presId="urn:microsoft.com/office/officeart/2005/8/layout/vProcess5"/>
    <dgm:cxn modelId="{524A2BF6-01A2-46B1-A057-245A622037D3}" type="presOf" srcId="{A64AD52F-A9B8-46E7-810C-E42E48A3F635}" destId="{B895D152-81D4-490B-A8F2-20E52E1B50FC}" srcOrd="0" destOrd="0" presId="urn:microsoft.com/office/officeart/2005/8/layout/vProcess5"/>
    <dgm:cxn modelId="{435F572D-7E6E-4013-9178-E394732A49AF}" type="presParOf" srcId="{4A6BB5B7-0FBF-40BE-9209-C90F6E05BD49}" destId="{E1D1079A-2E7D-4C02-8E08-3DD41279DCEC}" srcOrd="0" destOrd="0" presId="urn:microsoft.com/office/officeart/2005/8/layout/vProcess5"/>
    <dgm:cxn modelId="{30B94CF5-F984-4202-8A58-32E4092B598F}" type="presParOf" srcId="{4A6BB5B7-0FBF-40BE-9209-C90F6E05BD49}" destId="{10C9C136-C6C3-40DD-A8D0-1B61F3C6BB03}" srcOrd="1" destOrd="0" presId="urn:microsoft.com/office/officeart/2005/8/layout/vProcess5"/>
    <dgm:cxn modelId="{263DE0C0-76E2-4DEB-AD45-C91399A37EA6}" type="presParOf" srcId="{4A6BB5B7-0FBF-40BE-9209-C90F6E05BD49}" destId="{01CC3904-9A9B-4ADA-BDEB-FD2E580A84B2}" srcOrd="2" destOrd="0" presId="urn:microsoft.com/office/officeart/2005/8/layout/vProcess5"/>
    <dgm:cxn modelId="{B38D56D4-3D81-4292-BC2E-B13CD446F462}" type="presParOf" srcId="{4A6BB5B7-0FBF-40BE-9209-C90F6E05BD49}" destId="{D3C8B2BD-C814-46F4-B041-CC4AFF191A30}" srcOrd="3" destOrd="0" presId="urn:microsoft.com/office/officeart/2005/8/layout/vProcess5"/>
    <dgm:cxn modelId="{2DEA24A2-12BD-4D51-9A7F-DE44D8C6493B}" type="presParOf" srcId="{4A6BB5B7-0FBF-40BE-9209-C90F6E05BD49}" destId="{33AA20BF-A7A9-4A8F-B8F7-32EA78C8D00D}" srcOrd="4" destOrd="0" presId="urn:microsoft.com/office/officeart/2005/8/layout/vProcess5"/>
    <dgm:cxn modelId="{D048BA93-ED18-467C-945C-FB431D4BA2EA}" type="presParOf" srcId="{4A6BB5B7-0FBF-40BE-9209-C90F6E05BD49}" destId="{5582F058-EF1B-4146-9641-6136CAF51905}" srcOrd="5" destOrd="0" presId="urn:microsoft.com/office/officeart/2005/8/layout/vProcess5"/>
    <dgm:cxn modelId="{7C9775CC-222F-4C8E-8C5F-6B946AC42FC3}" type="presParOf" srcId="{4A6BB5B7-0FBF-40BE-9209-C90F6E05BD49}" destId="{AD11C241-C6F8-4D0F-838E-2850A4F230ED}" srcOrd="6" destOrd="0" presId="urn:microsoft.com/office/officeart/2005/8/layout/vProcess5"/>
    <dgm:cxn modelId="{64FDF2CE-9E68-465E-A4BE-87C492C94223}" type="presParOf" srcId="{4A6BB5B7-0FBF-40BE-9209-C90F6E05BD49}" destId="{B895D152-81D4-490B-A8F2-20E52E1B50FC}" srcOrd="7" destOrd="0" presId="urn:microsoft.com/office/officeart/2005/8/layout/vProcess5"/>
    <dgm:cxn modelId="{0CCAD9AF-CDFB-4542-98BB-48D1775D8563}" type="presParOf" srcId="{4A6BB5B7-0FBF-40BE-9209-C90F6E05BD49}" destId="{6613F0A6-6ADE-46AC-846C-53CD8FA6865F}" srcOrd="8" destOrd="0" presId="urn:microsoft.com/office/officeart/2005/8/layout/vProcess5"/>
    <dgm:cxn modelId="{F126FE6A-3C17-44C5-AD0D-D4B1E85DCEAB}" type="presParOf" srcId="{4A6BB5B7-0FBF-40BE-9209-C90F6E05BD49}" destId="{9FC8B163-6DEF-4FF8-BA32-A062D5841033}" srcOrd="9" destOrd="0" presId="urn:microsoft.com/office/officeart/2005/8/layout/vProcess5"/>
    <dgm:cxn modelId="{9064F401-CE1A-4BA7-9076-32BD582FB79B}" type="presParOf" srcId="{4A6BB5B7-0FBF-40BE-9209-C90F6E05BD49}" destId="{CE474457-C2FA-40D6-90A2-AD95746FA478}" srcOrd="10" destOrd="0" presId="urn:microsoft.com/office/officeart/2005/8/layout/vProcess5"/>
    <dgm:cxn modelId="{77172588-DEB3-47E9-B295-5D7B3B354CEC}" type="presParOf" srcId="{4A6BB5B7-0FBF-40BE-9209-C90F6E05BD49}" destId="{B57E17D1-E1C4-4B1A-B4B2-FF52B56F0262}" srcOrd="11" destOrd="0" presId="urn:microsoft.com/office/officeart/2005/8/layout/vProcess5"/>
    <dgm:cxn modelId="{C51EDA3E-BEC8-4ABB-AD16-C1AD9D856C1E}" type="presParOf" srcId="{4A6BB5B7-0FBF-40BE-9209-C90F6E05BD49}" destId="{09E8F33C-E9C9-498E-96A4-FEC70F594CB7}" srcOrd="12" destOrd="0" presId="urn:microsoft.com/office/officeart/2005/8/layout/vProcess5"/>
    <dgm:cxn modelId="{955B429A-2E59-437C-8337-425408730A73}" type="presParOf" srcId="{4A6BB5B7-0FBF-40BE-9209-C90F6E05BD49}" destId="{118327E7-3F73-468D-BF6D-4C0BAEE556C7}" srcOrd="13" destOrd="0" presId="urn:microsoft.com/office/officeart/2005/8/layout/vProcess5"/>
    <dgm:cxn modelId="{65750415-6F43-47D7-840F-685347CD039E}" type="presParOf" srcId="{4A6BB5B7-0FBF-40BE-9209-C90F6E05BD49}" destId="{7B83438B-A4D3-4AD9-B901-B946226FD3C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52F2E-22AD-431A-9B3E-9F7D94B3E63F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A3F11BD-D588-44F6-B685-F76B803F8F7C}">
      <dgm:prSet/>
      <dgm:spPr/>
      <dgm:t>
        <a:bodyPr/>
        <a:lstStyle/>
        <a:p>
          <a:r>
            <a:rPr lang="hr-HR" dirty="0"/>
            <a:t>Poljodjelstvo i obrtnička proizvodnja u Panoniji</a:t>
          </a:r>
          <a:endParaRPr lang="en-US" dirty="0"/>
        </a:p>
      </dgm:t>
    </dgm:pt>
    <dgm:pt modelId="{AEF590A0-9D33-4C1D-8595-738378B898C6}" type="parTrans" cxnId="{B50F789A-BB9A-4245-9E70-DAB0504C1F9D}">
      <dgm:prSet/>
      <dgm:spPr/>
      <dgm:t>
        <a:bodyPr/>
        <a:lstStyle/>
        <a:p>
          <a:endParaRPr lang="en-US"/>
        </a:p>
      </dgm:t>
    </dgm:pt>
    <dgm:pt modelId="{54F65C5F-A300-4891-A12B-7B241AB0B696}" type="sibTrans" cxnId="{B50F789A-BB9A-4245-9E70-DAB0504C1F9D}">
      <dgm:prSet/>
      <dgm:spPr/>
      <dgm:t>
        <a:bodyPr/>
        <a:lstStyle/>
        <a:p>
          <a:endParaRPr lang="en-US"/>
        </a:p>
      </dgm:t>
    </dgm:pt>
    <dgm:pt modelId="{7121C240-4187-4552-BB43-6D8D0CA074ED}">
      <dgm:prSet/>
      <dgm:spPr/>
      <dgm:t>
        <a:bodyPr/>
        <a:lstStyle/>
        <a:p>
          <a:r>
            <a:rPr lang="hr-HR"/>
            <a:t>Limes na Dunavu i brojni logori</a:t>
          </a:r>
          <a:endParaRPr lang="en-US"/>
        </a:p>
      </dgm:t>
    </dgm:pt>
    <dgm:pt modelId="{CB5B4F21-0E71-4B75-B785-920C270EF18A}" type="parTrans" cxnId="{7F7BB4CD-5BCC-4C71-B920-465A8D9B4073}">
      <dgm:prSet/>
      <dgm:spPr/>
      <dgm:t>
        <a:bodyPr/>
        <a:lstStyle/>
        <a:p>
          <a:endParaRPr lang="en-US"/>
        </a:p>
      </dgm:t>
    </dgm:pt>
    <dgm:pt modelId="{B6048743-E037-4869-8012-45E8DD368DBC}" type="sibTrans" cxnId="{7F7BB4CD-5BCC-4C71-B920-465A8D9B4073}">
      <dgm:prSet/>
      <dgm:spPr/>
      <dgm:t>
        <a:bodyPr/>
        <a:lstStyle/>
        <a:p>
          <a:endParaRPr lang="en-US"/>
        </a:p>
      </dgm:t>
    </dgm:pt>
    <dgm:pt modelId="{3E158F0E-FF1C-407D-B543-B006A7BD8F19}">
      <dgm:prSet/>
      <dgm:spPr/>
      <dgm:t>
        <a:bodyPr/>
        <a:lstStyle/>
        <a:p>
          <a:r>
            <a:rPr lang="hr-HR" dirty="0"/>
            <a:t>Kovanice novca u </a:t>
          </a:r>
          <a:r>
            <a:rPr lang="hr-HR" dirty="0" err="1"/>
            <a:t>Sirmiju</a:t>
          </a:r>
          <a:endParaRPr lang="en-US" dirty="0"/>
        </a:p>
      </dgm:t>
    </dgm:pt>
    <dgm:pt modelId="{08837740-C5E2-4BC2-AABC-2B3EEE2CEEA5}" type="parTrans" cxnId="{96CE0697-6CC7-4132-9A56-AA91052BC2ED}">
      <dgm:prSet/>
      <dgm:spPr/>
      <dgm:t>
        <a:bodyPr/>
        <a:lstStyle/>
        <a:p>
          <a:endParaRPr lang="en-US"/>
        </a:p>
      </dgm:t>
    </dgm:pt>
    <dgm:pt modelId="{000F2260-3739-4350-9AE7-0D97F7C2BC6B}" type="sibTrans" cxnId="{96CE0697-6CC7-4132-9A56-AA91052BC2ED}">
      <dgm:prSet/>
      <dgm:spPr/>
      <dgm:t>
        <a:bodyPr/>
        <a:lstStyle/>
        <a:p>
          <a:endParaRPr lang="en-US"/>
        </a:p>
      </dgm:t>
    </dgm:pt>
    <dgm:pt modelId="{122B9BA2-F3B1-417A-A7F8-963B19B4F0F3}" type="pres">
      <dgm:prSet presAssocID="{8EF52F2E-22AD-431A-9B3E-9F7D94B3E63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0E5BCB5-61F2-41AD-B6F1-D3F1FB4D9403}" type="pres">
      <dgm:prSet presAssocID="{8EF52F2E-22AD-431A-9B3E-9F7D94B3E63F}" presName="dummyMaxCanvas" presStyleCnt="0">
        <dgm:presLayoutVars/>
      </dgm:prSet>
      <dgm:spPr/>
    </dgm:pt>
    <dgm:pt modelId="{EA2F612D-A306-46F6-8415-4737A6A18679}" type="pres">
      <dgm:prSet presAssocID="{8EF52F2E-22AD-431A-9B3E-9F7D94B3E63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AC174D-31F8-40F1-8995-704E4C98C349}" type="pres">
      <dgm:prSet presAssocID="{8EF52F2E-22AD-431A-9B3E-9F7D94B3E63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880927-7EE6-4788-B165-D9B2DBE0E7B3}" type="pres">
      <dgm:prSet presAssocID="{8EF52F2E-22AD-431A-9B3E-9F7D94B3E63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DC7CE9-D8A2-4075-A2D4-04606C4F3501}" type="pres">
      <dgm:prSet presAssocID="{8EF52F2E-22AD-431A-9B3E-9F7D94B3E63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B1ADCC-03D6-47CA-B785-2983D7FC77D6}" type="pres">
      <dgm:prSet presAssocID="{8EF52F2E-22AD-431A-9B3E-9F7D94B3E63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1BB6D7-FAA8-48FF-89B8-4C61FE87CAFB}" type="pres">
      <dgm:prSet presAssocID="{8EF52F2E-22AD-431A-9B3E-9F7D94B3E63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89498C-304A-4A07-9D90-A64A83379B50}" type="pres">
      <dgm:prSet presAssocID="{8EF52F2E-22AD-431A-9B3E-9F7D94B3E63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5A51B5-E051-4650-9D64-2D1EEA6E93E9}" type="pres">
      <dgm:prSet presAssocID="{8EF52F2E-22AD-431A-9B3E-9F7D94B3E63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CE0697-6CC7-4132-9A56-AA91052BC2ED}" srcId="{8EF52F2E-22AD-431A-9B3E-9F7D94B3E63F}" destId="{3E158F0E-FF1C-407D-B543-B006A7BD8F19}" srcOrd="2" destOrd="0" parTransId="{08837740-C5E2-4BC2-AABC-2B3EEE2CEEA5}" sibTransId="{000F2260-3739-4350-9AE7-0D97F7C2BC6B}"/>
    <dgm:cxn modelId="{02A44804-3D7F-4384-A003-C8E985C85BA7}" type="presOf" srcId="{B6048743-E037-4869-8012-45E8DD368DBC}" destId="{09B1ADCC-03D6-47CA-B785-2983D7FC77D6}" srcOrd="0" destOrd="0" presId="urn:microsoft.com/office/officeart/2005/8/layout/vProcess5"/>
    <dgm:cxn modelId="{C1D38554-0702-4FF1-A60F-82D4AB990E37}" type="presOf" srcId="{0A3F11BD-D588-44F6-B685-F76B803F8F7C}" destId="{EA2F612D-A306-46F6-8415-4737A6A18679}" srcOrd="0" destOrd="0" presId="urn:microsoft.com/office/officeart/2005/8/layout/vProcess5"/>
    <dgm:cxn modelId="{FDF7DBCD-C25A-4445-99C8-BF42B543EC9E}" type="presOf" srcId="{0A3F11BD-D588-44F6-B685-F76B803F8F7C}" destId="{5B1BB6D7-FAA8-48FF-89B8-4C61FE87CAFB}" srcOrd="1" destOrd="0" presId="urn:microsoft.com/office/officeart/2005/8/layout/vProcess5"/>
    <dgm:cxn modelId="{9F00B9C0-71BD-4E1E-8E84-2333A52B3615}" type="presOf" srcId="{54F65C5F-A300-4891-A12B-7B241AB0B696}" destId="{62DC7CE9-D8A2-4075-A2D4-04606C4F3501}" srcOrd="0" destOrd="0" presId="urn:microsoft.com/office/officeart/2005/8/layout/vProcess5"/>
    <dgm:cxn modelId="{52182657-B217-4F09-9362-D9B6B00B84D9}" type="presOf" srcId="{3E158F0E-FF1C-407D-B543-B006A7BD8F19}" destId="{73880927-7EE6-4788-B165-D9B2DBE0E7B3}" srcOrd="0" destOrd="0" presId="urn:microsoft.com/office/officeart/2005/8/layout/vProcess5"/>
    <dgm:cxn modelId="{1F25DEC5-AD81-4913-94EC-4A60FA544345}" type="presOf" srcId="{8EF52F2E-22AD-431A-9B3E-9F7D94B3E63F}" destId="{122B9BA2-F3B1-417A-A7F8-963B19B4F0F3}" srcOrd="0" destOrd="0" presId="urn:microsoft.com/office/officeart/2005/8/layout/vProcess5"/>
    <dgm:cxn modelId="{F6225F5D-89AE-402C-9F1E-8075B7446EFD}" type="presOf" srcId="{7121C240-4187-4552-BB43-6D8D0CA074ED}" destId="{7289498C-304A-4A07-9D90-A64A83379B50}" srcOrd="1" destOrd="0" presId="urn:microsoft.com/office/officeart/2005/8/layout/vProcess5"/>
    <dgm:cxn modelId="{F441AAAD-A1EC-4C74-A528-F289C0E85EFF}" type="presOf" srcId="{3E158F0E-FF1C-407D-B543-B006A7BD8F19}" destId="{8F5A51B5-E051-4650-9D64-2D1EEA6E93E9}" srcOrd="1" destOrd="0" presId="urn:microsoft.com/office/officeart/2005/8/layout/vProcess5"/>
    <dgm:cxn modelId="{7F7BB4CD-5BCC-4C71-B920-465A8D9B4073}" srcId="{8EF52F2E-22AD-431A-9B3E-9F7D94B3E63F}" destId="{7121C240-4187-4552-BB43-6D8D0CA074ED}" srcOrd="1" destOrd="0" parTransId="{CB5B4F21-0E71-4B75-B785-920C270EF18A}" sibTransId="{B6048743-E037-4869-8012-45E8DD368DBC}"/>
    <dgm:cxn modelId="{B50F789A-BB9A-4245-9E70-DAB0504C1F9D}" srcId="{8EF52F2E-22AD-431A-9B3E-9F7D94B3E63F}" destId="{0A3F11BD-D588-44F6-B685-F76B803F8F7C}" srcOrd="0" destOrd="0" parTransId="{AEF590A0-9D33-4C1D-8595-738378B898C6}" sibTransId="{54F65C5F-A300-4891-A12B-7B241AB0B696}"/>
    <dgm:cxn modelId="{A0914AAE-3D17-487F-A048-25C88DD03533}" type="presOf" srcId="{7121C240-4187-4552-BB43-6D8D0CA074ED}" destId="{58AC174D-31F8-40F1-8995-704E4C98C349}" srcOrd="0" destOrd="0" presId="urn:microsoft.com/office/officeart/2005/8/layout/vProcess5"/>
    <dgm:cxn modelId="{9AAF60E1-1A08-4338-8634-7A0E6F8B611D}" type="presParOf" srcId="{122B9BA2-F3B1-417A-A7F8-963B19B4F0F3}" destId="{60E5BCB5-61F2-41AD-B6F1-D3F1FB4D9403}" srcOrd="0" destOrd="0" presId="urn:microsoft.com/office/officeart/2005/8/layout/vProcess5"/>
    <dgm:cxn modelId="{5739631E-66FB-4051-B899-5DC07D92BA76}" type="presParOf" srcId="{122B9BA2-F3B1-417A-A7F8-963B19B4F0F3}" destId="{EA2F612D-A306-46F6-8415-4737A6A18679}" srcOrd="1" destOrd="0" presId="urn:microsoft.com/office/officeart/2005/8/layout/vProcess5"/>
    <dgm:cxn modelId="{D9D58933-9B81-467C-93AC-662B7FF973D8}" type="presParOf" srcId="{122B9BA2-F3B1-417A-A7F8-963B19B4F0F3}" destId="{58AC174D-31F8-40F1-8995-704E4C98C349}" srcOrd="2" destOrd="0" presId="urn:microsoft.com/office/officeart/2005/8/layout/vProcess5"/>
    <dgm:cxn modelId="{61493507-5AEF-4AFC-A5AF-E118139F3D78}" type="presParOf" srcId="{122B9BA2-F3B1-417A-A7F8-963B19B4F0F3}" destId="{73880927-7EE6-4788-B165-D9B2DBE0E7B3}" srcOrd="3" destOrd="0" presId="urn:microsoft.com/office/officeart/2005/8/layout/vProcess5"/>
    <dgm:cxn modelId="{1D64A7C9-BF8F-4873-8A8D-EC9507CE0BF8}" type="presParOf" srcId="{122B9BA2-F3B1-417A-A7F8-963B19B4F0F3}" destId="{62DC7CE9-D8A2-4075-A2D4-04606C4F3501}" srcOrd="4" destOrd="0" presId="urn:microsoft.com/office/officeart/2005/8/layout/vProcess5"/>
    <dgm:cxn modelId="{20370997-F952-4BDE-8479-359680D2166D}" type="presParOf" srcId="{122B9BA2-F3B1-417A-A7F8-963B19B4F0F3}" destId="{09B1ADCC-03D6-47CA-B785-2983D7FC77D6}" srcOrd="5" destOrd="0" presId="urn:microsoft.com/office/officeart/2005/8/layout/vProcess5"/>
    <dgm:cxn modelId="{E496E476-451A-497F-B9C6-161221E84015}" type="presParOf" srcId="{122B9BA2-F3B1-417A-A7F8-963B19B4F0F3}" destId="{5B1BB6D7-FAA8-48FF-89B8-4C61FE87CAFB}" srcOrd="6" destOrd="0" presId="urn:microsoft.com/office/officeart/2005/8/layout/vProcess5"/>
    <dgm:cxn modelId="{F3C6BA25-FD3E-4D2D-94B6-907D1DA50817}" type="presParOf" srcId="{122B9BA2-F3B1-417A-A7F8-963B19B4F0F3}" destId="{7289498C-304A-4A07-9D90-A64A83379B50}" srcOrd="7" destOrd="0" presId="urn:microsoft.com/office/officeart/2005/8/layout/vProcess5"/>
    <dgm:cxn modelId="{E1611C10-F1C6-46C6-AE26-40D0767C787D}" type="presParOf" srcId="{122B9BA2-F3B1-417A-A7F8-963B19B4F0F3}" destId="{8F5A51B5-E051-4650-9D64-2D1EEA6E93E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1792FF-BB4B-48DC-B5BC-2E77EFC9B9C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3F79D7-9E32-411E-A2AD-574999F681D8}">
      <dgm:prSet/>
      <dgm:spPr/>
      <dgm:t>
        <a:bodyPr/>
        <a:lstStyle/>
        <a:p>
          <a:r>
            <a:rPr lang="hr-HR" dirty="0"/>
            <a:t>Ostatci brojnih rimskih građevina u Iliriku</a:t>
          </a:r>
          <a:endParaRPr lang="en-US" dirty="0"/>
        </a:p>
      </dgm:t>
    </dgm:pt>
    <dgm:pt modelId="{D7FBF5CE-A01B-415F-931F-D3871BF1ECDA}" type="parTrans" cxnId="{7FCEFF8A-87A4-4F9B-A933-02B71A9BBB48}">
      <dgm:prSet/>
      <dgm:spPr/>
      <dgm:t>
        <a:bodyPr/>
        <a:lstStyle/>
        <a:p>
          <a:endParaRPr lang="en-US"/>
        </a:p>
      </dgm:t>
    </dgm:pt>
    <dgm:pt modelId="{DE7475C9-FD75-43A8-89F0-B16B3B717967}" type="sibTrans" cxnId="{7FCEFF8A-87A4-4F9B-A933-02B71A9BBB48}">
      <dgm:prSet/>
      <dgm:spPr/>
      <dgm:t>
        <a:bodyPr/>
        <a:lstStyle/>
        <a:p>
          <a:endParaRPr lang="en-US"/>
        </a:p>
      </dgm:t>
    </dgm:pt>
    <dgm:pt modelId="{5797E6AA-CA21-4944-BFF5-516C15482CFA}">
      <dgm:prSet/>
      <dgm:spPr/>
      <dgm:t>
        <a:bodyPr/>
        <a:lstStyle/>
        <a:p>
          <a:r>
            <a:rPr lang="hr-HR"/>
            <a:t>Gradovi, ceste, terme, akvedukti, amfiteatar,…</a:t>
          </a:r>
          <a:endParaRPr lang="en-US"/>
        </a:p>
      </dgm:t>
    </dgm:pt>
    <dgm:pt modelId="{200766C7-926F-45EB-B3D5-C485B9BEFBC6}" type="parTrans" cxnId="{E0275C69-D7C5-4FC4-A89C-6713392FBD0B}">
      <dgm:prSet/>
      <dgm:spPr/>
      <dgm:t>
        <a:bodyPr/>
        <a:lstStyle/>
        <a:p>
          <a:endParaRPr lang="en-US"/>
        </a:p>
      </dgm:t>
    </dgm:pt>
    <dgm:pt modelId="{A7926974-8458-4692-AF18-0464C6A11AFA}" type="sibTrans" cxnId="{E0275C69-D7C5-4FC4-A89C-6713392FBD0B}">
      <dgm:prSet/>
      <dgm:spPr/>
      <dgm:t>
        <a:bodyPr/>
        <a:lstStyle/>
        <a:p>
          <a:endParaRPr lang="en-US"/>
        </a:p>
      </dgm:t>
    </dgm:pt>
    <dgm:pt modelId="{5A5DAB49-72C6-4A5B-82FF-5AD4F1958319}">
      <dgm:prSet/>
      <dgm:spPr/>
      <dgm:t>
        <a:bodyPr/>
        <a:lstStyle/>
        <a:p>
          <a:r>
            <a:rPr lang="hr-HR"/>
            <a:t>Umjetničko stvaralaštvo</a:t>
          </a:r>
          <a:endParaRPr lang="en-US"/>
        </a:p>
      </dgm:t>
    </dgm:pt>
    <dgm:pt modelId="{BDEC13D4-16C2-4979-A629-BCB58CC970A4}" type="parTrans" cxnId="{32E67C98-AB28-409F-8470-A6B662CDC11F}">
      <dgm:prSet/>
      <dgm:spPr/>
      <dgm:t>
        <a:bodyPr/>
        <a:lstStyle/>
        <a:p>
          <a:endParaRPr lang="en-US"/>
        </a:p>
      </dgm:t>
    </dgm:pt>
    <dgm:pt modelId="{0691653E-3491-4DE0-A1A7-3E73BAB85241}" type="sibTrans" cxnId="{32E67C98-AB28-409F-8470-A6B662CDC11F}">
      <dgm:prSet/>
      <dgm:spPr/>
      <dgm:t>
        <a:bodyPr/>
        <a:lstStyle/>
        <a:p>
          <a:endParaRPr lang="en-US"/>
        </a:p>
      </dgm:t>
    </dgm:pt>
    <dgm:pt modelId="{7C868CD7-1DBD-4C00-9580-DBB0E13B95AA}">
      <dgm:prSet/>
      <dgm:spPr/>
      <dgm:t>
        <a:bodyPr/>
        <a:lstStyle/>
        <a:p>
          <a:r>
            <a:rPr lang="hr-HR"/>
            <a:t>Širenje kršćanstva</a:t>
          </a:r>
          <a:endParaRPr lang="en-US"/>
        </a:p>
      </dgm:t>
    </dgm:pt>
    <dgm:pt modelId="{013BB031-28D0-4D99-92CD-C293B994FCC7}" type="parTrans" cxnId="{109ADF26-7271-4790-966E-F2E3BB7D6A85}">
      <dgm:prSet/>
      <dgm:spPr/>
      <dgm:t>
        <a:bodyPr/>
        <a:lstStyle/>
        <a:p>
          <a:endParaRPr lang="en-US"/>
        </a:p>
      </dgm:t>
    </dgm:pt>
    <dgm:pt modelId="{D8A0B4F2-8EF2-42AA-8786-688F1358A078}" type="sibTrans" cxnId="{109ADF26-7271-4790-966E-F2E3BB7D6A85}">
      <dgm:prSet/>
      <dgm:spPr/>
      <dgm:t>
        <a:bodyPr/>
        <a:lstStyle/>
        <a:p>
          <a:endParaRPr lang="en-US"/>
        </a:p>
      </dgm:t>
    </dgm:pt>
    <dgm:pt modelId="{2CCE220A-169F-495D-8F63-CE82A90D84CB}">
      <dgm:prSet/>
      <dgm:spPr/>
      <dgm:t>
        <a:bodyPr/>
        <a:lstStyle/>
        <a:p>
          <a:r>
            <a:rPr lang="hr-HR" dirty="0"/>
            <a:t>Rimsko nasljeđe:</a:t>
          </a:r>
          <a:endParaRPr lang="en-US" dirty="0"/>
        </a:p>
      </dgm:t>
    </dgm:pt>
    <dgm:pt modelId="{72AA856A-DC5F-45AB-AE08-7AB72083748D}" type="parTrans" cxnId="{878681E1-ABB4-4F7E-8C10-FB860936EA48}">
      <dgm:prSet/>
      <dgm:spPr/>
      <dgm:t>
        <a:bodyPr/>
        <a:lstStyle/>
        <a:p>
          <a:endParaRPr lang="hr-HR"/>
        </a:p>
      </dgm:t>
    </dgm:pt>
    <dgm:pt modelId="{5873A5B5-FE17-4BAA-9EA5-74115FCF408C}" type="sibTrans" cxnId="{878681E1-ABB4-4F7E-8C10-FB860936EA48}">
      <dgm:prSet/>
      <dgm:spPr/>
      <dgm:t>
        <a:bodyPr/>
        <a:lstStyle/>
        <a:p>
          <a:endParaRPr lang="hr-HR"/>
        </a:p>
      </dgm:t>
    </dgm:pt>
    <dgm:pt modelId="{D0832DD5-33FC-4CF9-B32C-260ECE9D3D9A}" type="pres">
      <dgm:prSet presAssocID="{121792FF-BB4B-48DC-B5BC-2E77EFC9B9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D4FEE40-1B91-4BF1-9372-883E930FB396}" type="pres">
      <dgm:prSet presAssocID="{121792FF-BB4B-48DC-B5BC-2E77EFC9B9C1}" presName="dummyMaxCanvas" presStyleCnt="0">
        <dgm:presLayoutVars/>
      </dgm:prSet>
      <dgm:spPr/>
    </dgm:pt>
    <dgm:pt modelId="{AB4729D8-6CC5-4711-8BF7-7A13B980B62A}" type="pres">
      <dgm:prSet presAssocID="{121792FF-BB4B-48DC-B5BC-2E77EFC9B9C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1A255F-E69A-4A0E-A237-54FBF8EA2F7E}" type="pres">
      <dgm:prSet presAssocID="{121792FF-BB4B-48DC-B5BC-2E77EFC9B9C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AC619A-3679-4098-84D5-F8D57F2447C4}" type="pres">
      <dgm:prSet presAssocID="{121792FF-BB4B-48DC-B5BC-2E77EFC9B9C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BAF639-F20B-49D3-BFB2-5C8CE360232B}" type="pres">
      <dgm:prSet presAssocID="{121792FF-BB4B-48DC-B5BC-2E77EFC9B9C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845716-F4A2-4333-A59C-D273DDC2F56A}" type="pres">
      <dgm:prSet presAssocID="{121792FF-BB4B-48DC-B5BC-2E77EFC9B9C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D06068-805D-4BAB-9DE0-30A5BA7825BC}" type="pres">
      <dgm:prSet presAssocID="{121792FF-BB4B-48DC-B5BC-2E77EFC9B9C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CAC896-563A-4197-85AC-012140BE3706}" type="pres">
      <dgm:prSet presAssocID="{121792FF-BB4B-48DC-B5BC-2E77EFC9B9C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24630-A6E9-4B7B-9B0F-51BD429A81DC}" type="pres">
      <dgm:prSet presAssocID="{121792FF-BB4B-48DC-B5BC-2E77EFC9B9C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B67188-6D3E-4785-83CA-6569A7260C3F}" type="pres">
      <dgm:prSet presAssocID="{121792FF-BB4B-48DC-B5BC-2E77EFC9B9C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60EA47-FCBC-46A5-9C82-90DB5320A270}" type="pres">
      <dgm:prSet presAssocID="{121792FF-BB4B-48DC-B5BC-2E77EFC9B9C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569237-319B-4AFE-AF41-BAA69BA939ED}" type="pres">
      <dgm:prSet presAssocID="{121792FF-BB4B-48DC-B5BC-2E77EFC9B9C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113166-CCDB-44A5-B138-5D093B1549B5}" type="pres">
      <dgm:prSet presAssocID="{121792FF-BB4B-48DC-B5BC-2E77EFC9B9C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7861A3-A904-4E2A-9646-641A7940D4C5}" type="pres">
      <dgm:prSet presAssocID="{121792FF-BB4B-48DC-B5BC-2E77EFC9B9C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9A8DF1-C297-46CF-9786-4B01FB1075F4}" type="pres">
      <dgm:prSet presAssocID="{121792FF-BB4B-48DC-B5BC-2E77EFC9B9C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61A45CB-B471-4BEB-89B3-C1EE336FCA89}" type="presOf" srcId="{5A5DAB49-72C6-4A5B-82FF-5AD4F1958319}" destId="{0C7861A3-A904-4E2A-9646-641A7940D4C5}" srcOrd="1" destOrd="0" presId="urn:microsoft.com/office/officeart/2005/8/layout/vProcess5"/>
    <dgm:cxn modelId="{8BBBDBDC-6265-4CD4-9762-B310CDB199C9}" type="presOf" srcId="{DE7475C9-FD75-43A8-89F0-B16B3B717967}" destId="{58D06068-805D-4BAB-9DE0-30A5BA7825BC}" srcOrd="0" destOrd="0" presId="urn:microsoft.com/office/officeart/2005/8/layout/vProcess5"/>
    <dgm:cxn modelId="{109ADF26-7271-4790-966E-F2E3BB7D6A85}" srcId="{121792FF-BB4B-48DC-B5BC-2E77EFC9B9C1}" destId="{7C868CD7-1DBD-4C00-9580-DBB0E13B95AA}" srcOrd="4" destOrd="0" parTransId="{013BB031-28D0-4D99-92CD-C293B994FCC7}" sibTransId="{D8A0B4F2-8EF2-42AA-8786-688F1358A078}"/>
    <dgm:cxn modelId="{1BBEC373-F979-4395-9536-A290086EE5F1}" type="presOf" srcId="{A7926974-8458-4692-AF18-0464C6A11AFA}" destId="{4E324630-A6E9-4B7B-9B0F-51BD429A81DC}" srcOrd="0" destOrd="0" presId="urn:microsoft.com/office/officeart/2005/8/layout/vProcess5"/>
    <dgm:cxn modelId="{98166336-93C2-4A72-A9B3-63E1844610D2}" type="presOf" srcId="{2E3F79D7-9E32-411E-A2AD-574999F681D8}" destId="{AB4729D8-6CC5-4711-8BF7-7A13B980B62A}" srcOrd="0" destOrd="0" presId="urn:microsoft.com/office/officeart/2005/8/layout/vProcess5"/>
    <dgm:cxn modelId="{32E67C98-AB28-409F-8470-A6B662CDC11F}" srcId="{121792FF-BB4B-48DC-B5BC-2E77EFC9B9C1}" destId="{5A5DAB49-72C6-4A5B-82FF-5AD4F1958319}" srcOrd="3" destOrd="0" parTransId="{BDEC13D4-16C2-4979-A629-BCB58CC970A4}" sibTransId="{0691653E-3491-4DE0-A1A7-3E73BAB85241}"/>
    <dgm:cxn modelId="{50283C2B-1B46-4E50-9F04-5732C97D69D0}" type="presOf" srcId="{0691653E-3491-4DE0-A1A7-3E73BAB85241}" destId="{A6B67188-6D3E-4785-83CA-6569A7260C3F}" srcOrd="0" destOrd="0" presId="urn:microsoft.com/office/officeart/2005/8/layout/vProcess5"/>
    <dgm:cxn modelId="{878681E1-ABB4-4F7E-8C10-FB860936EA48}" srcId="{121792FF-BB4B-48DC-B5BC-2E77EFC9B9C1}" destId="{2CCE220A-169F-495D-8F63-CE82A90D84CB}" srcOrd="1" destOrd="0" parTransId="{72AA856A-DC5F-45AB-AE08-7AB72083748D}" sibTransId="{5873A5B5-FE17-4BAA-9EA5-74115FCF408C}"/>
    <dgm:cxn modelId="{E0275C69-D7C5-4FC4-A89C-6713392FBD0B}" srcId="{121792FF-BB4B-48DC-B5BC-2E77EFC9B9C1}" destId="{5797E6AA-CA21-4944-BFF5-516C15482CFA}" srcOrd="2" destOrd="0" parTransId="{200766C7-926F-45EB-B3D5-C485B9BEFBC6}" sibTransId="{A7926974-8458-4692-AF18-0464C6A11AFA}"/>
    <dgm:cxn modelId="{7FCEFF8A-87A4-4F9B-A933-02B71A9BBB48}" srcId="{121792FF-BB4B-48DC-B5BC-2E77EFC9B9C1}" destId="{2E3F79D7-9E32-411E-A2AD-574999F681D8}" srcOrd="0" destOrd="0" parTransId="{D7FBF5CE-A01B-415F-931F-D3871BF1ECDA}" sibTransId="{DE7475C9-FD75-43A8-89F0-B16B3B717967}"/>
    <dgm:cxn modelId="{CC4D63A5-55AF-40B6-8F7D-8CB9AEE05D2A}" type="presOf" srcId="{2E3F79D7-9E32-411E-A2AD-574999F681D8}" destId="{CF60EA47-FCBC-46A5-9C82-90DB5320A270}" srcOrd="1" destOrd="0" presId="urn:microsoft.com/office/officeart/2005/8/layout/vProcess5"/>
    <dgm:cxn modelId="{291D4E9E-CB66-44D1-A1BF-5DA77DDCC0A4}" type="presOf" srcId="{5797E6AA-CA21-4944-BFF5-516C15482CFA}" destId="{A3113166-CCDB-44A5-B138-5D093B1549B5}" srcOrd="1" destOrd="0" presId="urn:microsoft.com/office/officeart/2005/8/layout/vProcess5"/>
    <dgm:cxn modelId="{4E2946FF-0081-4609-8D89-FF90D91AF6DA}" type="presOf" srcId="{7C868CD7-1DBD-4C00-9580-DBB0E13B95AA}" destId="{719A8DF1-C297-46CF-9786-4B01FB1075F4}" srcOrd="1" destOrd="0" presId="urn:microsoft.com/office/officeart/2005/8/layout/vProcess5"/>
    <dgm:cxn modelId="{1455FCAD-B0CA-4E24-807A-32C21B6B6B37}" type="presOf" srcId="{2CCE220A-169F-495D-8F63-CE82A90D84CB}" destId="{401A255F-E69A-4A0E-A237-54FBF8EA2F7E}" srcOrd="0" destOrd="0" presId="urn:microsoft.com/office/officeart/2005/8/layout/vProcess5"/>
    <dgm:cxn modelId="{7760F49A-AF9D-489F-B313-F0CAB9280478}" type="presOf" srcId="{5873A5B5-FE17-4BAA-9EA5-74115FCF408C}" destId="{89CAC896-563A-4197-85AC-012140BE3706}" srcOrd="0" destOrd="0" presId="urn:microsoft.com/office/officeart/2005/8/layout/vProcess5"/>
    <dgm:cxn modelId="{61B1FEB3-9FB5-4ACF-A7F7-361BC6175726}" type="presOf" srcId="{2CCE220A-169F-495D-8F63-CE82A90D84CB}" destId="{A7569237-319B-4AFE-AF41-BAA69BA939ED}" srcOrd="1" destOrd="0" presId="urn:microsoft.com/office/officeart/2005/8/layout/vProcess5"/>
    <dgm:cxn modelId="{A49C365B-3FA2-4E5D-9512-BC791838832C}" type="presOf" srcId="{5797E6AA-CA21-4944-BFF5-516C15482CFA}" destId="{C0AC619A-3679-4098-84D5-F8D57F2447C4}" srcOrd="0" destOrd="0" presId="urn:microsoft.com/office/officeart/2005/8/layout/vProcess5"/>
    <dgm:cxn modelId="{8E24FD29-91C4-419E-82A0-6025F37A2A83}" type="presOf" srcId="{7C868CD7-1DBD-4C00-9580-DBB0E13B95AA}" destId="{62845716-F4A2-4333-A59C-D273DDC2F56A}" srcOrd="0" destOrd="0" presId="urn:microsoft.com/office/officeart/2005/8/layout/vProcess5"/>
    <dgm:cxn modelId="{E672B45C-ADFE-40CA-BBE0-4347CE1D2BDE}" type="presOf" srcId="{121792FF-BB4B-48DC-B5BC-2E77EFC9B9C1}" destId="{D0832DD5-33FC-4CF9-B32C-260ECE9D3D9A}" srcOrd="0" destOrd="0" presId="urn:microsoft.com/office/officeart/2005/8/layout/vProcess5"/>
    <dgm:cxn modelId="{9A1F716E-EFC3-48B7-B068-BFF50F13056C}" type="presOf" srcId="{5A5DAB49-72C6-4A5B-82FF-5AD4F1958319}" destId="{BEBAF639-F20B-49D3-BFB2-5C8CE360232B}" srcOrd="0" destOrd="0" presId="urn:microsoft.com/office/officeart/2005/8/layout/vProcess5"/>
    <dgm:cxn modelId="{5AB496CB-9E75-4494-9D98-CB49D774C814}" type="presParOf" srcId="{D0832DD5-33FC-4CF9-B32C-260ECE9D3D9A}" destId="{FD4FEE40-1B91-4BF1-9372-883E930FB396}" srcOrd="0" destOrd="0" presId="urn:microsoft.com/office/officeart/2005/8/layout/vProcess5"/>
    <dgm:cxn modelId="{E44BEF74-FFD1-4BEF-8831-687DAD8E5125}" type="presParOf" srcId="{D0832DD5-33FC-4CF9-B32C-260ECE9D3D9A}" destId="{AB4729D8-6CC5-4711-8BF7-7A13B980B62A}" srcOrd="1" destOrd="0" presId="urn:microsoft.com/office/officeart/2005/8/layout/vProcess5"/>
    <dgm:cxn modelId="{14F33AF5-4B0F-409E-91FE-3320C48106A3}" type="presParOf" srcId="{D0832DD5-33FC-4CF9-B32C-260ECE9D3D9A}" destId="{401A255F-E69A-4A0E-A237-54FBF8EA2F7E}" srcOrd="2" destOrd="0" presId="urn:microsoft.com/office/officeart/2005/8/layout/vProcess5"/>
    <dgm:cxn modelId="{DC1A0CC6-4D33-4A09-8E9C-57320CB63837}" type="presParOf" srcId="{D0832DD5-33FC-4CF9-B32C-260ECE9D3D9A}" destId="{C0AC619A-3679-4098-84D5-F8D57F2447C4}" srcOrd="3" destOrd="0" presId="urn:microsoft.com/office/officeart/2005/8/layout/vProcess5"/>
    <dgm:cxn modelId="{8740889A-9E16-4094-88CD-1805539BD987}" type="presParOf" srcId="{D0832DD5-33FC-4CF9-B32C-260ECE9D3D9A}" destId="{BEBAF639-F20B-49D3-BFB2-5C8CE360232B}" srcOrd="4" destOrd="0" presId="urn:microsoft.com/office/officeart/2005/8/layout/vProcess5"/>
    <dgm:cxn modelId="{F5E17933-17D3-4573-86DE-17A09180DEDF}" type="presParOf" srcId="{D0832DD5-33FC-4CF9-B32C-260ECE9D3D9A}" destId="{62845716-F4A2-4333-A59C-D273DDC2F56A}" srcOrd="5" destOrd="0" presId="urn:microsoft.com/office/officeart/2005/8/layout/vProcess5"/>
    <dgm:cxn modelId="{8E698E4E-EDC7-4840-8FDE-2B7879B4FEA8}" type="presParOf" srcId="{D0832DD5-33FC-4CF9-B32C-260ECE9D3D9A}" destId="{58D06068-805D-4BAB-9DE0-30A5BA7825BC}" srcOrd="6" destOrd="0" presId="urn:microsoft.com/office/officeart/2005/8/layout/vProcess5"/>
    <dgm:cxn modelId="{BFA2AD78-4FA4-4A4E-9A9E-9A56283C676C}" type="presParOf" srcId="{D0832DD5-33FC-4CF9-B32C-260ECE9D3D9A}" destId="{89CAC896-563A-4197-85AC-012140BE3706}" srcOrd="7" destOrd="0" presId="urn:microsoft.com/office/officeart/2005/8/layout/vProcess5"/>
    <dgm:cxn modelId="{FDD36E27-A59B-46BC-893F-E0ABB163ADD8}" type="presParOf" srcId="{D0832DD5-33FC-4CF9-B32C-260ECE9D3D9A}" destId="{4E324630-A6E9-4B7B-9B0F-51BD429A81DC}" srcOrd="8" destOrd="0" presId="urn:microsoft.com/office/officeart/2005/8/layout/vProcess5"/>
    <dgm:cxn modelId="{DC17F381-5E57-4D87-845A-3C7846F21731}" type="presParOf" srcId="{D0832DD5-33FC-4CF9-B32C-260ECE9D3D9A}" destId="{A6B67188-6D3E-4785-83CA-6569A7260C3F}" srcOrd="9" destOrd="0" presId="urn:microsoft.com/office/officeart/2005/8/layout/vProcess5"/>
    <dgm:cxn modelId="{E8A7B835-02E6-4837-97C5-D78BF1430139}" type="presParOf" srcId="{D0832DD5-33FC-4CF9-B32C-260ECE9D3D9A}" destId="{CF60EA47-FCBC-46A5-9C82-90DB5320A270}" srcOrd="10" destOrd="0" presId="urn:microsoft.com/office/officeart/2005/8/layout/vProcess5"/>
    <dgm:cxn modelId="{8F5B4EF4-B7DB-4F2C-BFE4-FE61DCF738A2}" type="presParOf" srcId="{D0832DD5-33FC-4CF9-B32C-260ECE9D3D9A}" destId="{A7569237-319B-4AFE-AF41-BAA69BA939ED}" srcOrd="11" destOrd="0" presId="urn:microsoft.com/office/officeart/2005/8/layout/vProcess5"/>
    <dgm:cxn modelId="{138681BA-81B8-4D12-A2FE-F39000D30E38}" type="presParOf" srcId="{D0832DD5-33FC-4CF9-B32C-260ECE9D3D9A}" destId="{A3113166-CCDB-44A5-B138-5D093B1549B5}" srcOrd="12" destOrd="0" presId="urn:microsoft.com/office/officeart/2005/8/layout/vProcess5"/>
    <dgm:cxn modelId="{E55368B3-C54C-4223-B2CB-A3938E8EF58E}" type="presParOf" srcId="{D0832DD5-33FC-4CF9-B32C-260ECE9D3D9A}" destId="{0C7861A3-A904-4E2A-9646-641A7940D4C5}" srcOrd="13" destOrd="0" presId="urn:microsoft.com/office/officeart/2005/8/layout/vProcess5"/>
    <dgm:cxn modelId="{76B57314-3F62-45F7-B3C8-1D83839FE5E9}" type="presParOf" srcId="{D0832DD5-33FC-4CF9-B32C-260ECE9D3D9A}" destId="{719A8DF1-C297-46CF-9786-4B01FB1075F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385924-9450-4FEE-AD4B-4DBAEB04E0A3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553893-79F3-4EA7-98FF-67E28EDC7BDB}">
      <dgm:prSet/>
      <dgm:spPr/>
      <dgm:t>
        <a:bodyPr/>
        <a:lstStyle/>
        <a:p>
          <a:r>
            <a:rPr lang="hr-HR"/>
            <a:t>Amfiteatar ili Arena u Puli</a:t>
          </a:r>
          <a:endParaRPr lang="en-US"/>
        </a:p>
      </dgm:t>
    </dgm:pt>
    <dgm:pt modelId="{402CB54D-BFEB-46E1-997B-2F57C4199A14}" type="parTrans" cxnId="{623C3DCE-242A-415F-9131-F1991B130AA9}">
      <dgm:prSet/>
      <dgm:spPr/>
      <dgm:t>
        <a:bodyPr/>
        <a:lstStyle/>
        <a:p>
          <a:endParaRPr lang="en-US"/>
        </a:p>
      </dgm:t>
    </dgm:pt>
    <dgm:pt modelId="{5A3F84F7-FFED-429A-BF3D-C745069429D6}" type="sibTrans" cxnId="{623C3DCE-242A-415F-9131-F1991B130AA9}">
      <dgm:prSet/>
      <dgm:spPr/>
      <dgm:t>
        <a:bodyPr/>
        <a:lstStyle/>
        <a:p>
          <a:endParaRPr lang="en-US"/>
        </a:p>
      </dgm:t>
    </dgm:pt>
    <dgm:pt modelId="{4EE11256-709A-4466-872F-C779359E6908}">
      <dgm:prSet/>
      <dgm:spPr/>
      <dgm:t>
        <a:bodyPr/>
        <a:lstStyle/>
        <a:p>
          <a:r>
            <a:rPr lang="hr-HR"/>
            <a:t>Najljepša antička građevina iz I. stoljeća</a:t>
          </a:r>
          <a:endParaRPr lang="en-US"/>
        </a:p>
      </dgm:t>
    </dgm:pt>
    <dgm:pt modelId="{DAB01D1A-6187-4D88-9C3E-E81F64487AA0}" type="parTrans" cxnId="{10AED00C-A879-4A1C-8BC8-6212B3817C5D}">
      <dgm:prSet/>
      <dgm:spPr/>
      <dgm:t>
        <a:bodyPr/>
        <a:lstStyle/>
        <a:p>
          <a:endParaRPr lang="en-US"/>
        </a:p>
      </dgm:t>
    </dgm:pt>
    <dgm:pt modelId="{7F2E3298-B83D-4810-95C7-C717EBF160A5}" type="sibTrans" cxnId="{10AED00C-A879-4A1C-8BC8-6212B3817C5D}">
      <dgm:prSet/>
      <dgm:spPr/>
      <dgm:t>
        <a:bodyPr/>
        <a:lstStyle/>
        <a:p>
          <a:endParaRPr lang="en-US"/>
        </a:p>
      </dgm:t>
    </dgm:pt>
    <dgm:pt modelId="{4557489A-5EFE-4294-89D4-BECCAAFE96F6}">
      <dgm:prSet/>
      <dgm:spPr/>
      <dgm:t>
        <a:bodyPr/>
        <a:lstStyle/>
        <a:p>
          <a:r>
            <a:rPr lang="hr-HR"/>
            <a:t>Dugačka je 132 metra a široka 105 metara</a:t>
          </a:r>
          <a:endParaRPr lang="en-US"/>
        </a:p>
      </dgm:t>
    </dgm:pt>
    <dgm:pt modelId="{D4821843-A167-4B68-BF71-AF4949F152C4}" type="parTrans" cxnId="{6BB86795-A8D0-4C4F-824B-4FE2DB5AACC2}">
      <dgm:prSet/>
      <dgm:spPr/>
      <dgm:t>
        <a:bodyPr/>
        <a:lstStyle/>
        <a:p>
          <a:endParaRPr lang="en-US"/>
        </a:p>
      </dgm:t>
    </dgm:pt>
    <dgm:pt modelId="{A926BA3D-6279-45E4-AEE8-15CA6C79A7DB}" type="sibTrans" cxnId="{6BB86795-A8D0-4C4F-824B-4FE2DB5AACC2}">
      <dgm:prSet/>
      <dgm:spPr/>
      <dgm:t>
        <a:bodyPr/>
        <a:lstStyle/>
        <a:p>
          <a:endParaRPr lang="en-US"/>
        </a:p>
      </dgm:t>
    </dgm:pt>
    <dgm:pt modelId="{ADA2994B-B05C-4BA1-B23C-723F79C70DD1}">
      <dgm:prSet/>
      <dgm:spPr/>
      <dgm:t>
        <a:bodyPr/>
        <a:lstStyle/>
        <a:p>
          <a:r>
            <a:rPr lang="hr-HR" dirty="0"/>
            <a:t>Mogla primiti oko 20 tisuća gledatelja</a:t>
          </a:r>
          <a:endParaRPr lang="en-US" dirty="0"/>
        </a:p>
      </dgm:t>
    </dgm:pt>
    <dgm:pt modelId="{8F595E1C-BD41-4F9B-A12B-75B5897D67E2}" type="parTrans" cxnId="{039038C6-F373-4B67-A0AC-BFF5C1D0F24A}">
      <dgm:prSet/>
      <dgm:spPr/>
      <dgm:t>
        <a:bodyPr/>
        <a:lstStyle/>
        <a:p>
          <a:endParaRPr lang="en-US"/>
        </a:p>
      </dgm:t>
    </dgm:pt>
    <dgm:pt modelId="{F194919A-96F2-40AB-9A90-E0AD90F767E6}" type="sibTrans" cxnId="{039038C6-F373-4B67-A0AC-BFF5C1D0F24A}">
      <dgm:prSet/>
      <dgm:spPr/>
      <dgm:t>
        <a:bodyPr/>
        <a:lstStyle/>
        <a:p>
          <a:endParaRPr lang="en-US"/>
        </a:p>
      </dgm:t>
    </dgm:pt>
    <dgm:pt modelId="{EB1E21D6-1238-4A4B-B462-25E6D0A0D3CF}">
      <dgm:prSet/>
      <dgm:spPr/>
      <dgm:t>
        <a:bodyPr/>
        <a:lstStyle/>
        <a:p>
          <a:r>
            <a:rPr lang="hr-HR" dirty="0"/>
            <a:t>Cesta Via </a:t>
          </a:r>
          <a:r>
            <a:rPr lang="hr-HR" dirty="0" err="1"/>
            <a:t>Flavija</a:t>
          </a:r>
          <a:r>
            <a:rPr lang="hr-HR" dirty="0"/>
            <a:t> </a:t>
          </a:r>
          <a:endParaRPr lang="en-US" dirty="0"/>
        </a:p>
      </dgm:t>
    </dgm:pt>
    <dgm:pt modelId="{625E4E75-BD0A-47D2-9721-1066DE17E054}" type="parTrans" cxnId="{8BFE6BB1-6997-436F-AC2A-CB97CD67F01F}">
      <dgm:prSet/>
      <dgm:spPr/>
      <dgm:t>
        <a:bodyPr/>
        <a:lstStyle/>
        <a:p>
          <a:endParaRPr lang="hr-HR"/>
        </a:p>
      </dgm:t>
    </dgm:pt>
    <dgm:pt modelId="{1FC30061-76EE-4A6B-8C06-FF60683A46EA}" type="sibTrans" cxnId="{8BFE6BB1-6997-436F-AC2A-CB97CD67F01F}">
      <dgm:prSet/>
      <dgm:spPr/>
      <dgm:t>
        <a:bodyPr/>
        <a:lstStyle/>
        <a:p>
          <a:endParaRPr lang="hr-HR"/>
        </a:p>
      </dgm:t>
    </dgm:pt>
    <dgm:pt modelId="{641DA076-7049-4114-8B88-D96E42597ACF}" type="pres">
      <dgm:prSet presAssocID="{CB385924-9450-4FEE-AD4B-4DBAEB04E0A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1E730CD-5A76-4E56-9F3F-4CBF2C89E68B}" type="pres">
      <dgm:prSet presAssocID="{CB385924-9450-4FEE-AD4B-4DBAEB04E0A3}" presName="dummyMaxCanvas" presStyleCnt="0">
        <dgm:presLayoutVars/>
      </dgm:prSet>
      <dgm:spPr/>
    </dgm:pt>
    <dgm:pt modelId="{1C6812C9-A969-4444-AA4F-F4E73F22838C}" type="pres">
      <dgm:prSet presAssocID="{CB385924-9450-4FEE-AD4B-4DBAEB04E0A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CE2866-B7C7-4DA2-8390-DD499DB9464D}" type="pres">
      <dgm:prSet presAssocID="{CB385924-9450-4FEE-AD4B-4DBAEB04E0A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85EECD-0101-49DC-9C79-1684907385CD}" type="pres">
      <dgm:prSet presAssocID="{CB385924-9450-4FEE-AD4B-4DBAEB04E0A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9097B6-46D4-4098-9904-1C109AF7B7A3}" type="pres">
      <dgm:prSet presAssocID="{CB385924-9450-4FEE-AD4B-4DBAEB04E0A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058EA8-A0F2-4D94-BDAD-A75E76427E84}" type="pres">
      <dgm:prSet presAssocID="{CB385924-9450-4FEE-AD4B-4DBAEB04E0A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2B6B10-62F6-4822-B188-F999F2C45D91}" type="pres">
      <dgm:prSet presAssocID="{CB385924-9450-4FEE-AD4B-4DBAEB04E0A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DBF383-4101-487A-AB13-158C1511A47A}" type="pres">
      <dgm:prSet presAssocID="{CB385924-9450-4FEE-AD4B-4DBAEB04E0A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2AA8CD-CB2D-45D0-AFCA-0FC02638522D}" type="pres">
      <dgm:prSet presAssocID="{CB385924-9450-4FEE-AD4B-4DBAEB04E0A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63E49E-BD8A-4F4A-8B59-05D69D228148}" type="pres">
      <dgm:prSet presAssocID="{CB385924-9450-4FEE-AD4B-4DBAEB04E0A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FA0DF8-8865-40AA-A2B2-11C73287E045}" type="pres">
      <dgm:prSet presAssocID="{CB385924-9450-4FEE-AD4B-4DBAEB04E0A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D712BC-0B7E-49F6-8E5B-CC18AB69D8B6}" type="pres">
      <dgm:prSet presAssocID="{CB385924-9450-4FEE-AD4B-4DBAEB04E0A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3DD15E-E1D2-416E-AB83-F55B950913E2}" type="pres">
      <dgm:prSet presAssocID="{CB385924-9450-4FEE-AD4B-4DBAEB04E0A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A9FB2B-7F10-49F3-8ECD-8504530B86EE}" type="pres">
      <dgm:prSet presAssocID="{CB385924-9450-4FEE-AD4B-4DBAEB04E0A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2751A8-504F-4EE8-9E22-D8B9552A1E75}" type="pres">
      <dgm:prSet presAssocID="{CB385924-9450-4FEE-AD4B-4DBAEB04E0A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0161C06-F159-4202-B525-33A746505E30}" type="presOf" srcId="{7F2E3298-B83D-4810-95C7-C717EBF160A5}" destId="{5CDBF383-4101-487A-AB13-158C1511A47A}" srcOrd="0" destOrd="0" presId="urn:microsoft.com/office/officeart/2005/8/layout/vProcess5"/>
    <dgm:cxn modelId="{4EA39CF7-1104-43C5-8BEC-29E72F5439A2}" type="presOf" srcId="{EB1E21D6-1238-4A4B-B462-25E6D0A0D3CF}" destId="{85058EA8-A0F2-4D94-BDAD-A75E76427E84}" srcOrd="0" destOrd="0" presId="urn:microsoft.com/office/officeart/2005/8/layout/vProcess5"/>
    <dgm:cxn modelId="{8BFE6BB1-6997-436F-AC2A-CB97CD67F01F}" srcId="{CB385924-9450-4FEE-AD4B-4DBAEB04E0A3}" destId="{EB1E21D6-1238-4A4B-B462-25E6D0A0D3CF}" srcOrd="4" destOrd="0" parTransId="{625E4E75-BD0A-47D2-9721-1066DE17E054}" sibTransId="{1FC30061-76EE-4A6B-8C06-FF60683A46EA}"/>
    <dgm:cxn modelId="{53C09413-C3E4-4B83-9EE6-81A9B6692291}" type="presOf" srcId="{4EE11256-709A-4466-872F-C779359E6908}" destId="{BCD712BC-0B7E-49F6-8E5B-CC18AB69D8B6}" srcOrd="1" destOrd="0" presId="urn:microsoft.com/office/officeart/2005/8/layout/vProcess5"/>
    <dgm:cxn modelId="{C9C2BFCF-8305-4C09-A774-DD4051CD0621}" type="presOf" srcId="{CB385924-9450-4FEE-AD4B-4DBAEB04E0A3}" destId="{641DA076-7049-4114-8B88-D96E42597ACF}" srcOrd="0" destOrd="0" presId="urn:microsoft.com/office/officeart/2005/8/layout/vProcess5"/>
    <dgm:cxn modelId="{6BB86795-A8D0-4C4F-824B-4FE2DB5AACC2}" srcId="{CB385924-9450-4FEE-AD4B-4DBAEB04E0A3}" destId="{4557489A-5EFE-4294-89D4-BECCAAFE96F6}" srcOrd="2" destOrd="0" parTransId="{D4821843-A167-4B68-BF71-AF4949F152C4}" sibTransId="{A926BA3D-6279-45E4-AEE8-15CA6C79A7DB}"/>
    <dgm:cxn modelId="{AEDCA356-6EB1-48F9-B5FA-92A76F29A9FF}" type="presOf" srcId="{ADA2994B-B05C-4BA1-B23C-723F79C70DD1}" destId="{FF9097B6-46D4-4098-9904-1C109AF7B7A3}" srcOrd="0" destOrd="0" presId="urn:microsoft.com/office/officeart/2005/8/layout/vProcess5"/>
    <dgm:cxn modelId="{4ECA18DD-6132-4748-A597-E585F39CCBB9}" type="presOf" srcId="{A926BA3D-6279-45E4-AEE8-15CA6C79A7DB}" destId="{992AA8CD-CB2D-45D0-AFCA-0FC02638522D}" srcOrd="0" destOrd="0" presId="urn:microsoft.com/office/officeart/2005/8/layout/vProcess5"/>
    <dgm:cxn modelId="{FBD1D11E-A32E-4523-B67D-779DA7FED3A4}" type="presOf" srcId="{4EE11256-709A-4466-872F-C779359E6908}" destId="{3BCE2866-B7C7-4DA2-8390-DD499DB9464D}" srcOrd="0" destOrd="0" presId="urn:microsoft.com/office/officeart/2005/8/layout/vProcess5"/>
    <dgm:cxn modelId="{E9DC8E86-31C0-44AD-93EE-5DD7FBF41AC8}" type="presOf" srcId="{EA553893-79F3-4EA7-98FF-67E28EDC7BDB}" destId="{1C6812C9-A969-4444-AA4F-F4E73F22838C}" srcOrd="0" destOrd="0" presId="urn:microsoft.com/office/officeart/2005/8/layout/vProcess5"/>
    <dgm:cxn modelId="{87D9FD21-5D50-4D32-9D4A-8BE2660F5CAC}" type="presOf" srcId="{5A3F84F7-FFED-429A-BF3D-C745069429D6}" destId="{6D2B6B10-62F6-4822-B188-F999F2C45D91}" srcOrd="0" destOrd="0" presId="urn:microsoft.com/office/officeart/2005/8/layout/vProcess5"/>
    <dgm:cxn modelId="{623C3DCE-242A-415F-9131-F1991B130AA9}" srcId="{CB385924-9450-4FEE-AD4B-4DBAEB04E0A3}" destId="{EA553893-79F3-4EA7-98FF-67E28EDC7BDB}" srcOrd="0" destOrd="0" parTransId="{402CB54D-BFEB-46E1-997B-2F57C4199A14}" sibTransId="{5A3F84F7-FFED-429A-BF3D-C745069429D6}"/>
    <dgm:cxn modelId="{B6593BA5-653C-4047-90E3-22D5D3765A6B}" type="presOf" srcId="{4557489A-5EFE-4294-89D4-BECCAAFE96F6}" destId="{CD85EECD-0101-49DC-9C79-1684907385CD}" srcOrd="0" destOrd="0" presId="urn:microsoft.com/office/officeart/2005/8/layout/vProcess5"/>
    <dgm:cxn modelId="{F6E8B754-557E-4FEC-8E04-4AC72BDA26D1}" type="presOf" srcId="{4557489A-5EFE-4294-89D4-BECCAAFE96F6}" destId="{0E3DD15E-E1D2-416E-AB83-F55B950913E2}" srcOrd="1" destOrd="0" presId="urn:microsoft.com/office/officeart/2005/8/layout/vProcess5"/>
    <dgm:cxn modelId="{A2BFC6AF-A47D-48DE-B859-80C1224D668E}" type="presOf" srcId="{EB1E21D6-1238-4A4B-B462-25E6D0A0D3CF}" destId="{F22751A8-504F-4EE8-9E22-D8B9552A1E75}" srcOrd="1" destOrd="0" presId="urn:microsoft.com/office/officeart/2005/8/layout/vProcess5"/>
    <dgm:cxn modelId="{10AED00C-A879-4A1C-8BC8-6212B3817C5D}" srcId="{CB385924-9450-4FEE-AD4B-4DBAEB04E0A3}" destId="{4EE11256-709A-4466-872F-C779359E6908}" srcOrd="1" destOrd="0" parTransId="{DAB01D1A-6187-4D88-9C3E-E81F64487AA0}" sibTransId="{7F2E3298-B83D-4810-95C7-C717EBF160A5}"/>
    <dgm:cxn modelId="{F64D22E5-0783-4888-802F-F86F3B9D7BDF}" type="presOf" srcId="{F194919A-96F2-40AB-9A90-E0AD90F767E6}" destId="{8A63E49E-BD8A-4F4A-8B59-05D69D228148}" srcOrd="0" destOrd="0" presId="urn:microsoft.com/office/officeart/2005/8/layout/vProcess5"/>
    <dgm:cxn modelId="{039038C6-F373-4B67-A0AC-BFF5C1D0F24A}" srcId="{CB385924-9450-4FEE-AD4B-4DBAEB04E0A3}" destId="{ADA2994B-B05C-4BA1-B23C-723F79C70DD1}" srcOrd="3" destOrd="0" parTransId="{8F595E1C-BD41-4F9B-A12B-75B5897D67E2}" sibTransId="{F194919A-96F2-40AB-9A90-E0AD90F767E6}"/>
    <dgm:cxn modelId="{FF56F927-4BF6-41C6-B5D0-A2F6A231B1DE}" type="presOf" srcId="{EA553893-79F3-4EA7-98FF-67E28EDC7BDB}" destId="{08FA0DF8-8865-40AA-A2B2-11C73287E045}" srcOrd="1" destOrd="0" presId="urn:microsoft.com/office/officeart/2005/8/layout/vProcess5"/>
    <dgm:cxn modelId="{93B00B1B-AF3E-40D1-AD69-8B971AD38CD2}" type="presOf" srcId="{ADA2994B-B05C-4BA1-B23C-723F79C70DD1}" destId="{B8A9FB2B-7F10-49F3-8ECD-8504530B86EE}" srcOrd="1" destOrd="0" presId="urn:microsoft.com/office/officeart/2005/8/layout/vProcess5"/>
    <dgm:cxn modelId="{D897F8CF-74DF-4B87-B736-00471DCEE2F7}" type="presParOf" srcId="{641DA076-7049-4114-8B88-D96E42597ACF}" destId="{31E730CD-5A76-4E56-9F3F-4CBF2C89E68B}" srcOrd="0" destOrd="0" presId="urn:microsoft.com/office/officeart/2005/8/layout/vProcess5"/>
    <dgm:cxn modelId="{C664C12E-5AAE-4032-8DB0-D7ADD1E2A911}" type="presParOf" srcId="{641DA076-7049-4114-8B88-D96E42597ACF}" destId="{1C6812C9-A969-4444-AA4F-F4E73F22838C}" srcOrd="1" destOrd="0" presId="urn:microsoft.com/office/officeart/2005/8/layout/vProcess5"/>
    <dgm:cxn modelId="{DBFFB408-498B-4DEA-A204-78E121EA65E7}" type="presParOf" srcId="{641DA076-7049-4114-8B88-D96E42597ACF}" destId="{3BCE2866-B7C7-4DA2-8390-DD499DB9464D}" srcOrd="2" destOrd="0" presId="urn:microsoft.com/office/officeart/2005/8/layout/vProcess5"/>
    <dgm:cxn modelId="{10D7065D-BC88-437E-857C-07702143856C}" type="presParOf" srcId="{641DA076-7049-4114-8B88-D96E42597ACF}" destId="{CD85EECD-0101-49DC-9C79-1684907385CD}" srcOrd="3" destOrd="0" presId="urn:microsoft.com/office/officeart/2005/8/layout/vProcess5"/>
    <dgm:cxn modelId="{C2087CFA-A9E4-4A3F-847D-E7D955CA8760}" type="presParOf" srcId="{641DA076-7049-4114-8B88-D96E42597ACF}" destId="{FF9097B6-46D4-4098-9904-1C109AF7B7A3}" srcOrd="4" destOrd="0" presId="urn:microsoft.com/office/officeart/2005/8/layout/vProcess5"/>
    <dgm:cxn modelId="{08735796-F889-4B11-8970-DF48F7984AF5}" type="presParOf" srcId="{641DA076-7049-4114-8B88-D96E42597ACF}" destId="{85058EA8-A0F2-4D94-BDAD-A75E76427E84}" srcOrd="5" destOrd="0" presId="urn:microsoft.com/office/officeart/2005/8/layout/vProcess5"/>
    <dgm:cxn modelId="{A00363FB-53FF-4235-BF8F-9F7579C87E9C}" type="presParOf" srcId="{641DA076-7049-4114-8B88-D96E42597ACF}" destId="{6D2B6B10-62F6-4822-B188-F999F2C45D91}" srcOrd="6" destOrd="0" presId="urn:microsoft.com/office/officeart/2005/8/layout/vProcess5"/>
    <dgm:cxn modelId="{54E89B24-2047-472D-A793-CF7832C53227}" type="presParOf" srcId="{641DA076-7049-4114-8B88-D96E42597ACF}" destId="{5CDBF383-4101-487A-AB13-158C1511A47A}" srcOrd="7" destOrd="0" presId="urn:microsoft.com/office/officeart/2005/8/layout/vProcess5"/>
    <dgm:cxn modelId="{8F9365EC-484A-4186-A0E2-4FFD90FFFB68}" type="presParOf" srcId="{641DA076-7049-4114-8B88-D96E42597ACF}" destId="{992AA8CD-CB2D-45D0-AFCA-0FC02638522D}" srcOrd="8" destOrd="0" presId="urn:microsoft.com/office/officeart/2005/8/layout/vProcess5"/>
    <dgm:cxn modelId="{09138190-FE60-4211-A080-13EFC8BED537}" type="presParOf" srcId="{641DA076-7049-4114-8B88-D96E42597ACF}" destId="{8A63E49E-BD8A-4F4A-8B59-05D69D228148}" srcOrd="9" destOrd="0" presId="urn:microsoft.com/office/officeart/2005/8/layout/vProcess5"/>
    <dgm:cxn modelId="{3262794B-7734-428F-80F6-91DA26FD9FF0}" type="presParOf" srcId="{641DA076-7049-4114-8B88-D96E42597ACF}" destId="{08FA0DF8-8865-40AA-A2B2-11C73287E045}" srcOrd="10" destOrd="0" presId="urn:microsoft.com/office/officeart/2005/8/layout/vProcess5"/>
    <dgm:cxn modelId="{5225338E-C143-418D-B7DB-97B025E40C9E}" type="presParOf" srcId="{641DA076-7049-4114-8B88-D96E42597ACF}" destId="{BCD712BC-0B7E-49F6-8E5B-CC18AB69D8B6}" srcOrd="11" destOrd="0" presId="urn:microsoft.com/office/officeart/2005/8/layout/vProcess5"/>
    <dgm:cxn modelId="{060652BA-30CF-4A32-8213-ABA0C96B6F46}" type="presParOf" srcId="{641DA076-7049-4114-8B88-D96E42597ACF}" destId="{0E3DD15E-E1D2-416E-AB83-F55B950913E2}" srcOrd="12" destOrd="0" presId="urn:microsoft.com/office/officeart/2005/8/layout/vProcess5"/>
    <dgm:cxn modelId="{C80EB560-DD7C-4338-9A38-132E06D2A338}" type="presParOf" srcId="{641DA076-7049-4114-8B88-D96E42597ACF}" destId="{B8A9FB2B-7F10-49F3-8ECD-8504530B86EE}" srcOrd="13" destOrd="0" presId="urn:microsoft.com/office/officeart/2005/8/layout/vProcess5"/>
    <dgm:cxn modelId="{91250497-8410-4F70-98DE-90E447712DD1}" type="presParOf" srcId="{641DA076-7049-4114-8B88-D96E42597ACF}" destId="{F22751A8-504F-4EE8-9E22-D8B9552A1E7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D048E3-3F67-424C-87D4-4C5C4BE76D40}" type="doc">
      <dgm:prSet loTypeId="urn:microsoft.com/office/officeart/2005/8/layout/default#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2464470-89A3-4D8A-9407-F696DD42B503}">
      <dgm:prSet/>
      <dgm:spPr/>
      <dgm:t>
        <a:bodyPr/>
        <a:lstStyle/>
        <a:p>
          <a:r>
            <a:rPr lang="hr-HR"/>
            <a:t>Prostor Ilirika August podijelio na Dalmaciju i Panoniju</a:t>
          </a:r>
          <a:endParaRPr lang="en-US"/>
        </a:p>
      </dgm:t>
    </dgm:pt>
    <dgm:pt modelId="{42105DE7-1C50-4EB1-B497-B66685DB31E5}" type="parTrans" cxnId="{5A88B533-974B-4D8C-88FA-74C9350D5D6C}">
      <dgm:prSet/>
      <dgm:spPr/>
      <dgm:t>
        <a:bodyPr/>
        <a:lstStyle/>
        <a:p>
          <a:endParaRPr lang="en-US"/>
        </a:p>
      </dgm:t>
    </dgm:pt>
    <dgm:pt modelId="{4D86FC85-424A-45A7-A538-BFA8DC92FE06}" type="sibTrans" cxnId="{5A88B533-974B-4D8C-88FA-74C9350D5D6C}">
      <dgm:prSet/>
      <dgm:spPr/>
      <dgm:t>
        <a:bodyPr/>
        <a:lstStyle/>
        <a:p>
          <a:endParaRPr lang="en-US"/>
        </a:p>
      </dgm:t>
    </dgm:pt>
    <dgm:pt modelId="{ED9D66B7-F645-4007-A965-5475F5DE5403}">
      <dgm:prSet/>
      <dgm:spPr/>
      <dgm:t>
        <a:bodyPr/>
        <a:lstStyle/>
        <a:p>
          <a:r>
            <a:rPr lang="hr-HR"/>
            <a:t>Važni rimski gradovi u Dalmaciji su: Salona, Jadera, Narona, Epidaur. </a:t>
          </a:r>
          <a:endParaRPr lang="en-US"/>
        </a:p>
      </dgm:t>
    </dgm:pt>
    <dgm:pt modelId="{C2C16B4F-6F0E-4760-8DA2-B48A6E04A5D7}" type="parTrans" cxnId="{6E7E9F6E-D5CB-491A-A36C-90EB04EC2B93}">
      <dgm:prSet/>
      <dgm:spPr/>
      <dgm:t>
        <a:bodyPr/>
        <a:lstStyle/>
        <a:p>
          <a:endParaRPr lang="en-US"/>
        </a:p>
      </dgm:t>
    </dgm:pt>
    <dgm:pt modelId="{3BA85004-1997-4F85-BD37-6B6161A9C82B}" type="sibTrans" cxnId="{6E7E9F6E-D5CB-491A-A36C-90EB04EC2B93}">
      <dgm:prSet/>
      <dgm:spPr/>
      <dgm:t>
        <a:bodyPr/>
        <a:lstStyle/>
        <a:p>
          <a:endParaRPr lang="en-US"/>
        </a:p>
      </dgm:t>
    </dgm:pt>
    <dgm:pt modelId="{B5D0F8CF-9B3A-49B6-BC00-00F2DE11306A}">
      <dgm:prSet/>
      <dgm:spPr/>
      <dgm:t>
        <a:bodyPr/>
        <a:lstStyle/>
        <a:p>
          <a:r>
            <a:rPr lang="hr-HR"/>
            <a:t>Rimski gradovi u Panoniji su: Mursa, Cibalae, Siscia i Marsonija</a:t>
          </a:r>
          <a:endParaRPr lang="en-US"/>
        </a:p>
      </dgm:t>
    </dgm:pt>
    <dgm:pt modelId="{87E77419-BBD3-4F2D-A7D3-14A8950B13B8}" type="parTrans" cxnId="{8C0AE68E-9ACB-450D-9309-CE1C8606298D}">
      <dgm:prSet/>
      <dgm:spPr/>
      <dgm:t>
        <a:bodyPr/>
        <a:lstStyle/>
        <a:p>
          <a:endParaRPr lang="en-US"/>
        </a:p>
      </dgm:t>
    </dgm:pt>
    <dgm:pt modelId="{8EE3AABD-EA7D-4901-B3B5-F4353ADD0E6E}" type="sibTrans" cxnId="{8C0AE68E-9ACB-450D-9309-CE1C8606298D}">
      <dgm:prSet/>
      <dgm:spPr/>
      <dgm:t>
        <a:bodyPr/>
        <a:lstStyle/>
        <a:p>
          <a:endParaRPr lang="en-US"/>
        </a:p>
      </dgm:t>
    </dgm:pt>
    <dgm:pt modelId="{A338E15C-50B4-48C3-963E-EB571C8D5FE9}">
      <dgm:prSet/>
      <dgm:spPr/>
      <dgm:t>
        <a:bodyPr/>
        <a:lstStyle/>
        <a:p>
          <a:r>
            <a:rPr lang="hr-HR" dirty="0"/>
            <a:t>U </a:t>
          </a:r>
          <a:r>
            <a:rPr lang="hr-HR" dirty="0" err="1"/>
            <a:t>Histriji</a:t>
          </a:r>
          <a:r>
            <a:rPr lang="hr-HR" dirty="0"/>
            <a:t> su najvažniji gradovi: Pola i </a:t>
          </a:r>
          <a:r>
            <a:rPr lang="hr-HR" dirty="0" err="1"/>
            <a:t>Parentium</a:t>
          </a:r>
          <a:endParaRPr lang="en-US" dirty="0"/>
        </a:p>
      </dgm:t>
    </dgm:pt>
    <dgm:pt modelId="{820914B8-4BB1-4E13-AEB8-61FCC141F06A}" type="parTrans" cxnId="{8B299591-59A2-4C78-AE3F-052C67C78285}">
      <dgm:prSet/>
      <dgm:spPr/>
      <dgm:t>
        <a:bodyPr/>
        <a:lstStyle/>
        <a:p>
          <a:endParaRPr lang="en-US"/>
        </a:p>
      </dgm:t>
    </dgm:pt>
    <dgm:pt modelId="{AB711976-37EA-4B8B-8A0F-60C3B04509F2}" type="sibTrans" cxnId="{8B299591-59A2-4C78-AE3F-052C67C78285}">
      <dgm:prSet/>
      <dgm:spPr/>
      <dgm:t>
        <a:bodyPr/>
        <a:lstStyle/>
        <a:p>
          <a:endParaRPr lang="en-US"/>
        </a:p>
      </dgm:t>
    </dgm:pt>
    <dgm:pt modelId="{4116EA71-1A1E-4492-BFC9-18A96B689E12}" type="pres">
      <dgm:prSet presAssocID="{C6D048E3-3F67-424C-87D4-4C5C4BE76D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71F7990-EBD4-4AFF-872D-75AEB5767D5D}" type="pres">
      <dgm:prSet presAssocID="{42464470-89A3-4D8A-9407-F696DD42B5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EA9CBE-D1EE-4CB3-A90B-194A44E4FED0}" type="pres">
      <dgm:prSet presAssocID="{4D86FC85-424A-45A7-A538-BFA8DC92FE06}" presName="sibTrans" presStyleCnt="0"/>
      <dgm:spPr/>
    </dgm:pt>
    <dgm:pt modelId="{F9C7A691-52B5-4DAE-B95E-8E5E556F377C}" type="pres">
      <dgm:prSet presAssocID="{ED9D66B7-F645-4007-A965-5475F5DE54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2DFD58-1CFD-494F-A847-4704376D54CB}" type="pres">
      <dgm:prSet presAssocID="{3BA85004-1997-4F85-BD37-6B6161A9C82B}" presName="sibTrans" presStyleCnt="0"/>
      <dgm:spPr/>
    </dgm:pt>
    <dgm:pt modelId="{AC9BBF7F-9362-4884-A105-9E2A14835AF2}" type="pres">
      <dgm:prSet presAssocID="{B5D0F8CF-9B3A-49B6-BC00-00F2DE1130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0C5432-A5A0-4902-8535-B4CB04546184}" type="pres">
      <dgm:prSet presAssocID="{8EE3AABD-EA7D-4901-B3B5-F4353ADD0E6E}" presName="sibTrans" presStyleCnt="0"/>
      <dgm:spPr/>
    </dgm:pt>
    <dgm:pt modelId="{D1DE5810-502D-4B8E-8BFD-F5967B7C77AE}" type="pres">
      <dgm:prSet presAssocID="{A338E15C-50B4-48C3-963E-EB571C8D5F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03FB9C7-8B7D-4CD1-88B0-AE413333E3A2}" type="presOf" srcId="{42464470-89A3-4D8A-9407-F696DD42B503}" destId="{671F7990-EBD4-4AFF-872D-75AEB5767D5D}" srcOrd="0" destOrd="0" presId="urn:microsoft.com/office/officeart/2005/8/layout/default#1"/>
    <dgm:cxn modelId="{B883A01A-8379-43C5-8293-22F30741640F}" type="presOf" srcId="{C6D048E3-3F67-424C-87D4-4C5C4BE76D40}" destId="{4116EA71-1A1E-4492-BFC9-18A96B689E12}" srcOrd="0" destOrd="0" presId="urn:microsoft.com/office/officeart/2005/8/layout/default#1"/>
    <dgm:cxn modelId="{8C0AE68E-9ACB-450D-9309-CE1C8606298D}" srcId="{C6D048E3-3F67-424C-87D4-4C5C4BE76D40}" destId="{B5D0F8CF-9B3A-49B6-BC00-00F2DE11306A}" srcOrd="2" destOrd="0" parTransId="{87E77419-BBD3-4F2D-A7D3-14A8950B13B8}" sibTransId="{8EE3AABD-EA7D-4901-B3B5-F4353ADD0E6E}"/>
    <dgm:cxn modelId="{7AD467B4-A074-4500-BB95-DA3D03D3AA22}" type="presOf" srcId="{A338E15C-50B4-48C3-963E-EB571C8D5FE9}" destId="{D1DE5810-502D-4B8E-8BFD-F5967B7C77AE}" srcOrd="0" destOrd="0" presId="urn:microsoft.com/office/officeart/2005/8/layout/default#1"/>
    <dgm:cxn modelId="{FEAD2205-4296-46D7-A88E-6EDFA69BC9B9}" type="presOf" srcId="{ED9D66B7-F645-4007-A965-5475F5DE5403}" destId="{F9C7A691-52B5-4DAE-B95E-8E5E556F377C}" srcOrd="0" destOrd="0" presId="urn:microsoft.com/office/officeart/2005/8/layout/default#1"/>
    <dgm:cxn modelId="{5A88B533-974B-4D8C-88FA-74C9350D5D6C}" srcId="{C6D048E3-3F67-424C-87D4-4C5C4BE76D40}" destId="{42464470-89A3-4D8A-9407-F696DD42B503}" srcOrd="0" destOrd="0" parTransId="{42105DE7-1C50-4EB1-B497-B66685DB31E5}" sibTransId="{4D86FC85-424A-45A7-A538-BFA8DC92FE06}"/>
    <dgm:cxn modelId="{4D167F06-2D62-4F7D-B1A1-FA7567784FF2}" type="presOf" srcId="{B5D0F8CF-9B3A-49B6-BC00-00F2DE11306A}" destId="{AC9BBF7F-9362-4884-A105-9E2A14835AF2}" srcOrd="0" destOrd="0" presId="urn:microsoft.com/office/officeart/2005/8/layout/default#1"/>
    <dgm:cxn modelId="{6E7E9F6E-D5CB-491A-A36C-90EB04EC2B93}" srcId="{C6D048E3-3F67-424C-87D4-4C5C4BE76D40}" destId="{ED9D66B7-F645-4007-A965-5475F5DE5403}" srcOrd="1" destOrd="0" parTransId="{C2C16B4F-6F0E-4760-8DA2-B48A6E04A5D7}" sibTransId="{3BA85004-1997-4F85-BD37-6B6161A9C82B}"/>
    <dgm:cxn modelId="{8B299591-59A2-4C78-AE3F-052C67C78285}" srcId="{C6D048E3-3F67-424C-87D4-4C5C4BE76D40}" destId="{A338E15C-50B4-48C3-963E-EB571C8D5FE9}" srcOrd="3" destOrd="0" parTransId="{820914B8-4BB1-4E13-AEB8-61FCC141F06A}" sibTransId="{AB711976-37EA-4B8B-8A0F-60C3B04509F2}"/>
    <dgm:cxn modelId="{3C1FD0C7-25D2-498A-ADE8-2BDADB5968F9}" type="presParOf" srcId="{4116EA71-1A1E-4492-BFC9-18A96B689E12}" destId="{671F7990-EBD4-4AFF-872D-75AEB5767D5D}" srcOrd="0" destOrd="0" presId="urn:microsoft.com/office/officeart/2005/8/layout/default#1"/>
    <dgm:cxn modelId="{3FB52711-7F16-4993-9D5B-8FDC111EE5D5}" type="presParOf" srcId="{4116EA71-1A1E-4492-BFC9-18A96B689E12}" destId="{05EA9CBE-D1EE-4CB3-A90B-194A44E4FED0}" srcOrd="1" destOrd="0" presId="urn:microsoft.com/office/officeart/2005/8/layout/default#1"/>
    <dgm:cxn modelId="{6C632F3F-F959-4BA7-955C-E6D28CAE8210}" type="presParOf" srcId="{4116EA71-1A1E-4492-BFC9-18A96B689E12}" destId="{F9C7A691-52B5-4DAE-B95E-8E5E556F377C}" srcOrd="2" destOrd="0" presId="urn:microsoft.com/office/officeart/2005/8/layout/default#1"/>
    <dgm:cxn modelId="{75D783C7-E6AD-400E-BC09-D151805BDD3A}" type="presParOf" srcId="{4116EA71-1A1E-4492-BFC9-18A96B689E12}" destId="{8C2DFD58-1CFD-494F-A847-4704376D54CB}" srcOrd="3" destOrd="0" presId="urn:microsoft.com/office/officeart/2005/8/layout/default#1"/>
    <dgm:cxn modelId="{28D62FE6-C42C-4029-BDA8-EE34B0515A5B}" type="presParOf" srcId="{4116EA71-1A1E-4492-BFC9-18A96B689E12}" destId="{AC9BBF7F-9362-4884-A105-9E2A14835AF2}" srcOrd="4" destOrd="0" presId="urn:microsoft.com/office/officeart/2005/8/layout/default#1"/>
    <dgm:cxn modelId="{778228BC-5AC5-4869-AF6F-2E2516787E64}" type="presParOf" srcId="{4116EA71-1A1E-4492-BFC9-18A96B689E12}" destId="{DE0C5432-A5A0-4902-8535-B4CB04546184}" srcOrd="5" destOrd="0" presId="urn:microsoft.com/office/officeart/2005/8/layout/default#1"/>
    <dgm:cxn modelId="{77D0CDD0-C69D-4A6A-B334-952CA3E4B9F0}" type="presParOf" srcId="{4116EA71-1A1E-4492-BFC9-18A96B689E12}" destId="{D1DE5810-502D-4B8E-8BFD-F5967B7C77A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31154C-2F2A-4EE9-B571-FA22AC5F5815}" type="doc">
      <dgm:prSet loTypeId="urn:microsoft.com/office/officeart/2005/8/layout/default#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ECAB238-DFB2-4B3D-9AAF-D7F00EA6F955}">
      <dgm:prSet/>
      <dgm:spPr/>
      <dgm:t>
        <a:bodyPr/>
        <a:lstStyle/>
        <a:p>
          <a:r>
            <a:rPr lang="hr-HR"/>
            <a:t>Dalmacija:</a:t>
          </a:r>
          <a:endParaRPr lang="en-US"/>
        </a:p>
      </dgm:t>
    </dgm:pt>
    <dgm:pt modelId="{FE6D8E62-8C77-4649-A3EC-CDD19DD60BAD}" type="parTrans" cxnId="{581659E7-B14C-48B1-AA60-0B21E5DBD979}">
      <dgm:prSet/>
      <dgm:spPr/>
      <dgm:t>
        <a:bodyPr/>
        <a:lstStyle/>
        <a:p>
          <a:endParaRPr lang="en-US"/>
        </a:p>
      </dgm:t>
    </dgm:pt>
    <dgm:pt modelId="{7FD25E4B-AB53-4715-8FEA-8AAFE115B632}" type="sibTrans" cxnId="{581659E7-B14C-48B1-AA60-0B21E5DBD979}">
      <dgm:prSet/>
      <dgm:spPr/>
      <dgm:t>
        <a:bodyPr/>
        <a:lstStyle/>
        <a:p>
          <a:endParaRPr lang="en-US"/>
        </a:p>
      </dgm:t>
    </dgm:pt>
    <dgm:pt modelId="{4E135BE1-BDCA-4502-8E0E-F8AD083222B4}">
      <dgm:prSet/>
      <dgm:spPr/>
      <dgm:t>
        <a:bodyPr/>
        <a:lstStyle/>
        <a:p>
          <a:r>
            <a:rPr lang="hr-HR"/>
            <a:t>Područje bogato rudama posebice zlatom</a:t>
          </a:r>
          <a:endParaRPr lang="en-US"/>
        </a:p>
      </dgm:t>
    </dgm:pt>
    <dgm:pt modelId="{C6F9EE38-C421-4872-A559-ECFA7EF26503}" type="parTrans" cxnId="{28248A3B-529F-4B84-8757-CB0E0664B1C1}">
      <dgm:prSet/>
      <dgm:spPr/>
      <dgm:t>
        <a:bodyPr/>
        <a:lstStyle/>
        <a:p>
          <a:endParaRPr lang="en-US"/>
        </a:p>
      </dgm:t>
    </dgm:pt>
    <dgm:pt modelId="{503C7C47-DAFE-443C-A7DD-1DA5859E5906}" type="sibTrans" cxnId="{28248A3B-529F-4B84-8757-CB0E0664B1C1}">
      <dgm:prSet/>
      <dgm:spPr/>
      <dgm:t>
        <a:bodyPr/>
        <a:lstStyle/>
        <a:p>
          <a:endParaRPr lang="en-US"/>
        </a:p>
      </dgm:t>
    </dgm:pt>
    <dgm:pt modelId="{A82E8980-61E9-4CB6-991C-1E174C6F8959}">
      <dgm:prSet/>
      <dgm:spPr/>
      <dgm:t>
        <a:bodyPr/>
        <a:lstStyle/>
        <a:p>
          <a:r>
            <a:rPr lang="hr-HR"/>
            <a:t>Pomorstvo i brodogradnja</a:t>
          </a:r>
          <a:endParaRPr lang="en-US"/>
        </a:p>
      </dgm:t>
    </dgm:pt>
    <dgm:pt modelId="{B3A918FB-14D0-4A10-8D46-96E604650191}" type="parTrans" cxnId="{0C2B06AE-E5C3-4A77-B8F7-049348FBC47C}">
      <dgm:prSet/>
      <dgm:spPr/>
      <dgm:t>
        <a:bodyPr/>
        <a:lstStyle/>
        <a:p>
          <a:endParaRPr lang="en-US"/>
        </a:p>
      </dgm:t>
    </dgm:pt>
    <dgm:pt modelId="{158313BE-4766-460E-9919-C6837AF504E7}" type="sibTrans" cxnId="{0C2B06AE-E5C3-4A77-B8F7-049348FBC47C}">
      <dgm:prSet/>
      <dgm:spPr/>
      <dgm:t>
        <a:bodyPr/>
        <a:lstStyle/>
        <a:p>
          <a:endParaRPr lang="en-US"/>
        </a:p>
      </dgm:t>
    </dgm:pt>
    <dgm:pt modelId="{04E70153-954A-4607-AED9-D209A6CBE7FC}">
      <dgm:prSet/>
      <dgm:spPr/>
      <dgm:t>
        <a:bodyPr/>
        <a:lstStyle/>
        <a:p>
          <a:r>
            <a:rPr lang="hr-HR"/>
            <a:t>Uzgoj maslina i vinove loze</a:t>
          </a:r>
          <a:endParaRPr lang="en-US"/>
        </a:p>
      </dgm:t>
    </dgm:pt>
    <dgm:pt modelId="{50DA2846-80EC-44F6-A1AF-BAA19BEE30B6}" type="parTrans" cxnId="{559D6A1D-F147-4186-8EE1-C3B6850F5737}">
      <dgm:prSet/>
      <dgm:spPr/>
      <dgm:t>
        <a:bodyPr/>
        <a:lstStyle/>
        <a:p>
          <a:endParaRPr lang="en-US"/>
        </a:p>
      </dgm:t>
    </dgm:pt>
    <dgm:pt modelId="{8390B7C2-23EF-4AE5-B177-42F5D4FFB7D5}" type="sibTrans" cxnId="{559D6A1D-F147-4186-8EE1-C3B6850F5737}">
      <dgm:prSet/>
      <dgm:spPr/>
      <dgm:t>
        <a:bodyPr/>
        <a:lstStyle/>
        <a:p>
          <a:endParaRPr lang="en-US"/>
        </a:p>
      </dgm:t>
    </dgm:pt>
    <dgm:pt modelId="{FB1561AA-03F6-48AC-AB50-28C24BD42AE7}">
      <dgm:prSet/>
      <dgm:spPr/>
      <dgm:t>
        <a:bodyPr/>
        <a:lstStyle/>
        <a:p>
          <a:r>
            <a:rPr lang="hr-HR"/>
            <a:t>Proizvodnja kvalitetnog vina i ulja</a:t>
          </a:r>
          <a:endParaRPr lang="en-US"/>
        </a:p>
      </dgm:t>
    </dgm:pt>
    <dgm:pt modelId="{40206266-0F34-486E-AE95-ED89BF9F56CF}" type="parTrans" cxnId="{EAABFBD2-75C9-40C4-A7CA-4763EE99E5B0}">
      <dgm:prSet/>
      <dgm:spPr/>
      <dgm:t>
        <a:bodyPr/>
        <a:lstStyle/>
        <a:p>
          <a:endParaRPr lang="en-US"/>
        </a:p>
      </dgm:t>
    </dgm:pt>
    <dgm:pt modelId="{EC4DB895-7AD3-449F-9AD9-55AE97051B08}" type="sibTrans" cxnId="{EAABFBD2-75C9-40C4-A7CA-4763EE99E5B0}">
      <dgm:prSet/>
      <dgm:spPr/>
      <dgm:t>
        <a:bodyPr/>
        <a:lstStyle/>
        <a:p>
          <a:endParaRPr lang="en-US"/>
        </a:p>
      </dgm:t>
    </dgm:pt>
    <dgm:pt modelId="{784C0F03-5273-4F71-B908-F89EEEAEA106}">
      <dgm:prSet/>
      <dgm:spPr/>
      <dgm:t>
        <a:bodyPr/>
        <a:lstStyle/>
        <a:p>
          <a:r>
            <a:rPr lang="hr-HR"/>
            <a:t>Panonija:</a:t>
          </a:r>
          <a:endParaRPr lang="en-US"/>
        </a:p>
      </dgm:t>
    </dgm:pt>
    <dgm:pt modelId="{EEF45208-3D91-4406-8246-190A4A8094E1}" type="parTrans" cxnId="{58073955-E49B-457F-B7E4-48CABC4C3926}">
      <dgm:prSet/>
      <dgm:spPr/>
      <dgm:t>
        <a:bodyPr/>
        <a:lstStyle/>
        <a:p>
          <a:endParaRPr lang="en-US"/>
        </a:p>
      </dgm:t>
    </dgm:pt>
    <dgm:pt modelId="{EC472F53-113C-41AD-9C25-0DA84D45A13E}" type="sibTrans" cxnId="{58073955-E49B-457F-B7E4-48CABC4C3926}">
      <dgm:prSet/>
      <dgm:spPr/>
      <dgm:t>
        <a:bodyPr/>
        <a:lstStyle/>
        <a:p>
          <a:endParaRPr lang="en-US"/>
        </a:p>
      </dgm:t>
    </dgm:pt>
    <dgm:pt modelId="{687C4123-50A3-4A06-B81C-CF7100B1D27B}">
      <dgm:prSet/>
      <dgm:spPr/>
      <dgm:t>
        <a:bodyPr/>
        <a:lstStyle/>
        <a:p>
          <a:r>
            <a:rPr lang="hr-HR"/>
            <a:t>Poljodjelstvo i obrtnička proizvodnja</a:t>
          </a:r>
          <a:endParaRPr lang="en-US"/>
        </a:p>
      </dgm:t>
    </dgm:pt>
    <dgm:pt modelId="{10DE6567-1AAA-4A0A-936E-D232C681FD41}" type="parTrans" cxnId="{577A828C-F54F-4E49-B421-21C800EF2B85}">
      <dgm:prSet/>
      <dgm:spPr/>
      <dgm:t>
        <a:bodyPr/>
        <a:lstStyle/>
        <a:p>
          <a:endParaRPr lang="en-US"/>
        </a:p>
      </dgm:t>
    </dgm:pt>
    <dgm:pt modelId="{2E35F329-84F2-42FB-A0D6-0C7ED4D3F7CF}" type="sibTrans" cxnId="{577A828C-F54F-4E49-B421-21C800EF2B85}">
      <dgm:prSet/>
      <dgm:spPr/>
      <dgm:t>
        <a:bodyPr/>
        <a:lstStyle/>
        <a:p>
          <a:endParaRPr lang="en-US"/>
        </a:p>
      </dgm:t>
    </dgm:pt>
    <dgm:pt modelId="{D6AF0F97-8E6C-432E-B40D-0FE3A92B2C94}">
      <dgm:prSet/>
      <dgm:spPr/>
      <dgm:t>
        <a:bodyPr/>
        <a:lstStyle/>
        <a:p>
          <a:r>
            <a:rPr lang="hr-HR"/>
            <a:t>Kovanice novca u Sirmiju</a:t>
          </a:r>
          <a:endParaRPr lang="en-US"/>
        </a:p>
      </dgm:t>
    </dgm:pt>
    <dgm:pt modelId="{91AAD3F1-5530-4C13-A8A6-2B97EB5A2DB4}" type="parTrans" cxnId="{F1093ADF-7FBE-4521-BD5A-40EF74A00A6A}">
      <dgm:prSet/>
      <dgm:spPr/>
      <dgm:t>
        <a:bodyPr/>
        <a:lstStyle/>
        <a:p>
          <a:endParaRPr lang="en-US"/>
        </a:p>
      </dgm:t>
    </dgm:pt>
    <dgm:pt modelId="{6354B003-42E2-4922-A82D-8A467AAC74D4}" type="sibTrans" cxnId="{F1093ADF-7FBE-4521-BD5A-40EF74A00A6A}">
      <dgm:prSet/>
      <dgm:spPr/>
      <dgm:t>
        <a:bodyPr/>
        <a:lstStyle/>
        <a:p>
          <a:endParaRPr lang="en-US"/>
        </a:p>
      </dgm:t>
    </dgm:pt>
    <dgm:pt modelId="{22C86713-1997-419B-9033-E284D01E1937}" type="pres">
      <dgm:prSet presAssocID="{5E31154C-2F2A-4EE9-B571-FA22AC5F58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2CEDB8E-98E9-4DC7-9C4D-103DC38CFDBA}" type="pres">
      <dgm:prSet presAssocID="{CECAB238-DFB2-4B3D-9AAF-D7F00EA6F95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CF043E-4DAE-4AAE-91C6-49D7979CC97F}" type="pres">
      <dgm:prSet presAssocID="{7FD25E4B-AB53-4715-8FEA-8AAFE115B632}" presName="sibTrans" presStyleCnt="0"/>
      <dgm:spPr/>
    </dgm:pt>
    <dgm:pt modelId="{D701367E-A770-4254-B522-C584EE691570}" type="pres">
      <dgm:prSet presAssocID="{4E135BE1-BDCA-4502-8E0E-F8AD083222B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CF729C-472C-4F18-A42D-10FF085A9AA0}" type="pres">
      <dgm:prSet presAssocID="{503C7C47-DAFE-443C-A7DD-1DA5859E5906}" presName="sibTrans" presStyleCnt="0"/>
      <dgm:spPr/>
    </dgm:pt>
    <dgm:pt modelId="{B470B527-985A-4EA4-812B-379691F239C7}" type="pres">
      <dgm:prSet presAssocID="{A82E8980-61E9-4CB6-991C-1E174C6F895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46CD7C-BCD5-4AC2-A224-5CFD3E5DAF1A}" type="pres">
      <dgm:prSet presAssocID="{158313BE-4766-460E-9919-C6837AF504E7}" presName="sibTrans" presStyleCnt="0"/>
      <dgm:spPr/>
    </dgm:pt>
    <dgm:pt modelId="{427AD791-934A-4FF8-B327-D4174BC2668B}" type="pres">
      <dgm:prSet presAssocID="{04E70153-954A-4607-AED9-D209A6CBE7F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03DF0F-688E-4C29-94D4-7C688CACDD9C}" type="pres">
      <dgm:prSet presAssocID="{8390B7C2-23EF-4AE5-B177-42F5D4FFB7D5}" presName="sibTrans" presStyleCnt="0"/>
      <dgm:spPr/>
    </dgm:pt>
    <dgm:pt modelId="{D4783E2C-382B-4033-B992-73908BF22F25}" type="pres">
      <dgm:prSet presAssocID="{FB1561AA-03F6-48AC-AB50-28C24BD42AE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30CACE-3FD4-4433-97E6-A2CEFAA15DFC}" type="pres">
      <dgm:prSet presAssocID="{EC4DB895-7AD3-449F-9AD9-55AE97051B08}" presName="sibTrans" presStyleCnt="0"/>
      <dgm:spPr/>
    </dgm:pt>
    <dgm:pt modelId="{211B8176-7121-4DAF-B7C3-135705B95A7E}" type="pres">
      <dgm:prSet presAssocID="{784C0F03-5273-4F71-B908-F89EEEAEA10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E71187-B8E9-4C47-94FC-CD9BD34A3EF4}" type="pres">
      <dgm:prSet presAssocID="{EC472F53-113C-41AD-9C25-0DA84D45A13E}" presName="sibTrans" presStyleCnt="0"/>
      <dgm:spPr/>
    </dgm:pt>
    <dgm:pt modelId="{BEEDE2CC-254E-4E08-A8BB-1D5DAF6F2621}" type="pres">
      <dgm:prSet presAssocID="{687C4123-50A3-4A06-B81C-CF7100B1D27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9875E1-5FFD-4327-9577-4E51F99D63C3}" type="pres">
      <dgm:prSet presAssocID="{2E35F329-84F2-42FB-A0D6-0C7ED4D3F7CF}" presName="sibTrans" presStyleCnt="0"/>
      <dgm:spPr/>
    </dgm:pt>
    <dgm:pt modelId="{D148DFFA-D45C-4671-9AEF-EDA27D30A4AD}" type="pres">
      <dgm:prSet presAssocID="{D6AF0F97-8E6C-432E-B40D-0FE3A92B2C9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9EE1784-4FE2-4C62-80EF-15C1624E1EE7}" type="presOf" srcId="{FB1561AA-03F6-48AC-AB50-28C24BD42AE7}" destId="{D4783E2C-382B-4033-B992-73908BF22F25}" srcOrd="0" destOrd="0" presId="urn:microsoft.com/office/officeart/2005/8/layout/default#2"/>
    <dgm:cxn modelId="{C77E8CA5-F247-45F5-890F-30A74103A80C}" type="presOf" srcId="{784C0F03-5273-4F71-B908-F89EEEAEA106}" destId="{211B8176-7121-4DAF-B7C3-135705B95A7E}" srcOrd="0" destOrd="0" presId="urn:microsoft.com/office/officeart/2005/8/layout/default#2"/>
    <dgm:cxn modelId="{A2F08C66-B023-428A-9C8F-0FC4C04CE54B}" type="presOf" srcId="{D6AF0F97-8E6C-432E-B40D-0FE3A92B2C94}" destId="{D148DFFA-D45C-4671-9AEF-EDA27D30A4AD}" srcOrd="0" destOrd="0" presId="urn:microsoft.com/office/officeart/2005/8/layout/default#2"/>
    <dgm:cxn modelId="{0C2B06AE-E5C3-4A77-B8F7-049348FBC47C}" srcId="{5E31154C-2F2A-4EE9-B571-FA22AC5F5815}" destId="{A82E8980-61E9-4CB6-991C-1E174C6F8959}" srcOrd="2" destOrd="0" parTransId="{B3A918FB-14D0-4A10-8D46-96E604650191}" sibTransId="{158313BE-4766-460E-9919-C6837AF504E7}"/>
    <dgm:cxn modelId="{581659E7-B14C-48B1-AA60-0B21E5DBD979}" srcId="{5E31154C-2F2A-4EE9-B571-FA22AC5F5815}" destId="{CECAB238-DFB2-4B3D-9AAF-D7F00EA6F955}" srcOrd="0" destOrd="0" parTransId="{FE6D8E62-8C77-4649-A3EC-CDD19DD60BAD}" sibTransId="{7FD25E4B-AB53-4715-8FEA-8AAFE115B632}"/>
    <dgm:cxn modelId="{58073955-E49B-457F-B7E4-48CABC4C3926}" srcId="{5E31154C-2F2A-4EE9-B571-FA22AC5F5815}" destId="{784C0F03-5273-4F71-B908-F89EEEAEA106}" srcOrd="5" destOrd="0" parTransId="{EEF45208-3D91-4406-8246-190A4A8094E1}" sibTransId="{EC472F53-113C-41AD-9C25-0DA84D45A13E}"/>
    <dgm:cxn modelId="{D6730A00-9916-4385-BC00-C191A972CC0D}" type="presOf" srcId="{687C4123-50A3-4A06-B81C-CF7100B1D27B}" destId="{BEEDE2CC-254E-4E08-A8BB-1D5DAF6F2621}" srcOrd="0" destOrd="0" presId="urn:microsoft.com/office/officeart/2005/8/layout/default#2"/>
    <dgm:cxn modelId="{11A57923-FAB9-4D93-8246-5B899B3E41C2}" type="presOf" srcId="{4E135BE1-BDCA-4502-8E0E-F8AD083222B4}" destId="{D701367E-A770-4254-B522-C584EE691570}" srcOrd="0" destOrd="0" presId="urn:microsoft.com/office/officeart/2005/8/layout/default#2"/>
    <dgm:cxn modelId="{819AE076-593E-4D88-8A4C-01AB9C48BE30}" type="presOf" srcId="{04E70153-954A-4607-AED9-D209A6CBE7FC}" destId="{427AD791-934A-4FF8-B327-D4174BC2668B}" srcOrd="0" destOrd="0" presId="urn:microsoft.com/office/officeart/2005/8/layout/default#2"/>
    <dgm:cxn modelId="{ED969267-F4E6-4FBA-893F-95E6CCBEF1EA}" type="presOf" srcId="{CECAB238-DFB2-4B3D-9AAF-D7F00EA6F955}" destId="{52CEDB8E-98E9-4DC7-9C4D-103DC38CFDBA}" srcOrd="0" destOrd="0" presId="urn:microsoft.com/office/officeart/2005/8/layout/default#2"/>
    <dgm:cxn modelId="{28248A3B-529F-4B84-8757-CB0E0664B1C1}" srcId="{5E31154C-2F2A-4EE9-B571-FA22AC5F5815}" destId="{4E135BE1-BDCA-4502-8E0E-F8AD083222B4}" srcOrd="1" destOrd="0" parTransId="{C6F9EE38-C421-4872-A559-ECFA7EF26503}" sibTransId="{503C7C47-DAFE-443C-A7DD-1DA5859E5906}"/>
    <dgm:cxn modelId="{F1093ADF-7FBE-4521-BD5A-40EF74A00A6A}" srcId="{5E31154C-2F2A-4EE9-B571-FA22AC5F5815}" destId="{D6AF0F97-8E6C-432E-B40D-0FE3A92B2C94}" srcOrd="7" destOrd="0" parTransId="{91AAD3F1-5530-4C13-A8A6-2B97EB5A2DB4}" sibTransId="{6354B003-42E2-4922-A82D-8A467AAC74D4}"/>
    <dgm:cxn modelId="{577A828C-F54F-4E49-B421-21C800EF2B85}" srcId="{5E31154C-2F2A-4EE9-B571-FA22AC5F5815}" destId="{687C4123-50A3-4A06-B81C-CF7100B1D27B}" srcOrd="6" destOrd="0" parTransId="{10DE6567-1AAA-4A0A-936E-D232C681FD41}" sibTransId="{2E35F329-84F2-42FB-A0D6-0C7ED4D3F7CF}"/>
    <dgm:cxn modelId="{559D6A1D-F147-4186-8EE1-C3B6850F5737}" srcId="{5E31154C-2F2A-4EE9-B571-FA22AC5F5815}" destId="{04E70153-954A-4607-AED9-D209A6CBE7FC}" srcOrd="3" destOrd="0" parTransId="{50DA2846-80EC-44F6-A1AF-BAA19BEE30B6}" sibTransId="{8390B7C2-23EF-4AE5-B177-42F5D4FFB7D5}"/>
    <dgm:cxn modelId="{EAABFBD2-75C9-40C4-A7CA-4763EE99E5B0}" srcId="{5E31154C-2F2A-4EE9-B571-FA22AC5F5815}" destId="{FB1561AA-03F6-48AC-AB50-28C24BD42AE7}" srcOrd="4" destOrd="0" parTransId="{40206266-0F34-486E-AE95-ED89BF9F56CF}" sibTransId="{EC4DB895-7AD3-449F-9AD9-55AE97051B08}"/>
    <dgm:cxn modelId="{716044F2-1A7D-41D6-B547-7B84911E6C18}" type="presOf" srcId="{A82E8980-61E9-4CB6-991C-1E174C6F8959}" destId="{B470B527-985A-4EA4-812B-379691F239C7}" srcOrd="0" destOrd="0" presId="urn:microsoft.com/office/officeart/2005/8/layout/default#2"/>
    <dgm:cxn modelId="{EA54AAAA-0191-4EDE-9E22-123DDF9ECFEF}" type="presOf" srcId="{5E31154C-2F2A-4EE9-B571-FA22AC5F5815}" destId="{22C86713-1997-419B-9033-E284D01E1937}" srcOrd="0" destOrd="0" presId="urn:microsoft.com/office/officeart/2005/8/layout/default#2"/>
    <dgm:cxn modelId="{2F0CD0B9-468C-46D9-ADE9-24D19879DE8F}" type="presParOf" srcId="{22C86713-1997-419B-9033-E284D01E1937}" destId="{52CEDB8E-98E9-4DC7-9C4D-103DC38CFDBA}" srcOrd="0" destOrd="0" presId="urn:microsoft.com/office/officeart/2005/8/layout/default#2"/>
    <dgm:cxn modelId="{3E4C5080-7426-45D5-A4B1-AB40CCA67115}" type="presParOf" srcId="{22C86713-1997-419B-9033-E284D01E1937}" destId="{56CF043E-4DAE-4AAE-91C6-49D7979CC97F}" srcOrd="1" destOrd="0" presId="urn:microsoft.com/office/officeart/2005/8/layout/default#2"/>
    <dgm:cxn modelId="{32462511-3E1A-464A-AE6F-41CDEF50FB29}" type="presParOf" srcId="{22C86713-1997-419B-9033-E284D01E1937}" destId="{D701367E-A770-4254-B522-C584EE691570}" srcOrd="2" destOrd="0" presId="urn:microsoft.com/office/officeart/2005/8/layout/default#2"/>
    <dgm:cxn modelId="{B4677540-6367-488D-A199-262EE6592288}" type="presParOf" srcId="{22C86713-1997-419B-9033-E284D01E1937}" destId="{F3CF729C-472C-4F18-A42D-10FF085A9AA0}" srcOrd="3" destOrd="0" presId="urn:microsoft.com/office/officeart/2005/8/layout/default#2"/>
    <dgm:cxn modelId="{5437B9D4-6FEA-455B-B2B7-E3AA7804D4B0}" type="presParOf" srcId="{22C86713-1997-419B-9033-E284D01E1937}" destId="{B470B527-985A-4EA4-812B-379691F239C7}" srcOrd="4" destOrd="0" presId="urn:microsoft.com/office/officeart/2005/8/layout/default#2"/>
    <dgm:cxn modelId="{0BD05C33-1F55-40BF-B7EA-BF6707DFB344}" type="presParOf" srcId="{22C86713-1997-419B-9033-E284D01E1937}" destId="{3E46CD7C-BCD5-4AC2-A224-5CFD3E5DAF1A}" srcOrd="5" destOrd="0" presId="urn:microsoft.com/office/officeart/2005/8/layout/default#2"/>
    <dgm:cxn modelId="{C2E631C5-1AC1-45AA-83FC-FB0942EB1360}" type="presParOf" srcId="{22C86713-1997-419B-9033-E284D01E1937}" destId="{427AD791-934A-4FF8-B327-D4174BC2668B}" srcOrd="6" destOrd="0" presId="urn:microsoft.com/office/officeart/2005/8/layout/default#2"/>
    <dgm:cxn modelId="{EA32E409-31F5-4CF7-8B23-847BF19C2EBC}" type="presParOf" srcId="{22C86713-1997-419B-9033-E284D01E1937}" destId="{FF03DF0F-688E-4C29-94D4-7C688CACDD9C}" srcOrd="7" destOrd="0" presId="urn:microsoft.com/office/officeart/2005/8/layout/default#2"/>
    <dgm:cxn modelId="{E8A085AF-4007-4108-AA2E-299113C52174}" type="presParOf" srcId="{22C86713-1997-419B-9033-E284D01E1937}" destId="{D4783E2C-382B-4033-B992-73908BF22F25}" srcOrd="8" destOrd="0" presId="urn:microsoft.com/office/officeart/2005/8/layout/default#2"/>
    <dgm:cxn modelId="{392C0E73-D8F1-4F2A-B57A-159EB5C79172}" type="presParOf" srcId="{22C86713-1997-419B-9033-E284D01E1937}" destId="{EA30CACE-3FD4-4433-97E6-A2CEFAA15DFC}" srcOrd="9" destOrd="0" presId="urn:microsoft.com/office/officeart/2005/8/layout/default#2"/>
    <dgm:cxn modelId="{5B13749F-5216-459C-908B-6BE886471DC9}" type="presParOf" srcId="{22C86713-1997-419B-9033-E284D01E1937}" destId="{211B8176-7121-4DAF-B7C3-135705B95A7E}" srcOrd="10" destOrd="0" presId="urn:microsoft.com/office/officeart/2005/8/layout/default#2"/>
    <dgm:cxn modelId="{283F6846-349C-4E47-8578-EDDB6B8AF69D}" type="presParOf" srcId="{22C86713-1997-419B-9033-E284D01E1937}" destId="{9BE71187-B8E9-4C47-94FC-CD9BD34A3EF4}" srcOrd="11" destOrd="0" presId="urn:microsoft.com/office/officeart/2005/8/layout/default#2"/>
    <dgm:cxn modelId="{8A4E4027-5AF0-4287-BD49-88CE3C1CC98F}" type="presParOf" srcId="{22C86713-1997-419B-9033-E284D01E1937}" destId="{BEEDE2CC-254E-4E08-A8BB-1D5DAF6F2621}" srcOrd="12" destOrd="0" presId="urn:microsoft.com/office/officeart/2005/8/layout/default#2"/>
    <dgm:cxn modelId="{073B9B84-F4BF-427A-8E48-FC152DAC1CE3}" type="presParOf" srcId="{22C86713-1997-419B-9033-E284D01E1937}" destId="{169875E1-5FFD-4327-9577-4E51F99D63C3}" srcOrd="13" destOrd="0" presId="urn:microsoft.com/office/officeart/2005/8/layout/default#2"/>
    <dgm:cxn modelId="{991D697A-167B-4C1F-8C6D-A4451C4128DC}" type="presParOf" srcId="{22C86713-1997-419B-9033-E284D01E1937}" destId="{D148DFFA-D45C-4671-9AEF-EDA27D30A4AD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03197E-BDA8-423A-B123-C523FC860987}" type="doc">
      <dgm:prSet loTypeId="urn:microsoft.com/office/officeart/2005/8/layout/default#3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5235D6F-6C19-40BD-BC53-731000CFE730}">
      <dgm:prSet/>
      <dgm:spPr/>
      <dgm:t>
        <a:bodyPr/>
        <a:lstStyle/>
        <a:p>
          <a:r>
            <a:rPr lang="hr-HR"/>
            <a:t>Rimsko nasljeđe:</a:t>
          </a:r>
          <a:endParaRPr lang="en-US"/>
        </a:p>
      </dgm:t>
    </dgm:pt>
    <dgm:pt modelId="{B2E6357D-193C-4026-8550-993E7BB62333}" type="parTrans" cxnId="{A00D1C2C-D0A3-48C1-9A9D-974BED434F9C}">
      <dgm:prSet/>
      <dgm:spPr/>
      <dgm:t>
        <a:bodyPr/>
        <a:lstStyle/>
        <a:p>
          <a:endParaRPr lang="en-US"/>
        </a:p>
      </dgm:t>
    </dgm:pt>
    <dgm:pt modelId="{F0C87F4F-EB6D-40D4-AE04-7E8814701B34}" type="sibTrans" cxnId="{A00D1C2C-D0A3-48C1-9A9D-974BED434F9C}">
      <dgm:prSet/>
      <dgm:spPr/>
      <dgm:t>
        <a:bodyPr/>
        <a:lstStyle/>
        <a:p>
          <a:endParaRPr lang="en-US"/>
        </a:p>
      </dgm:t>
    </dgm:pt>
    <dgm:pt modelId="{2F4E8E46-1A0F-4555-AA8B-C06A490AD775}">
      <dgm:prSet/>
      <dgm:spPr/>
      <dgm:t>
        <a:bodyPr/>
        <a:lstStyle/>
        <a:p>
          <a:r>
            <a:rPr lang="hr-HR"/>
            <a:t>Amfiteatar u Puli</a:t>
          </a:r>
          <a:endParaRPr lang="en-US"/>
        </a:p>
      </dgm:t>
    </dgm:pt>
    <dgm:pt modelId="{389A372F-6ABF-401D-991A-346C7B8AE0F0}" type="parTrans" cxnId="{660B7EEC-F03B-41CD-A0F4-09DBCC0E2215}">
      <dgm:prSet/>
      <dgm:spPr/>
      <dgm:t>
        <a:bodyPr/>
        <a:lstStyle/>
        <a:p>
          <a:endParaRPr lang="en-US"/>
        </a:p>
      </dgm:t>
    </dgm:pt>
    <dgm:pt modelId="{AF3CFAF4-D2A8-4E53-8A4A-EA3D708DE5F6}" type="sibTrans" cxnId="{660B7EEC-F03B-41CD-A0F4-09DBCC0E2215}">
      <dgm:prSet/>
      <dgm:spPr/>
      <dgm:t>
        <a:bodyPr/>
        <a:lstStyle/>
        <a:p>
          <a:endParaRPr lang="en-US"/>
        </a:p>
      </dgm:t>
    </dgm:pt>
    <dgm:pt modelId="{D50A4FA4-492E-4100-AAD0-9EEDCBB99776}">
      <dgm:prSet/>
      <dgm:spPr/>
      <dgm:t>
        <a:bodyPr/>
        <a:lstStyle/>
        <a:p>
          <a:r>
            <a:rPr lang="hr-HR"/>
            <a:t>Ostatci rimske vile na Brijunima.</a:t>
          </a:r>
          <a:endParaRPr lang="en-US"/>
        </a:p>
      </dgm:t>
    </dgm:pt>
    <dgm:pt modelId="{C789CDD9-4592-4699-8EBE-A2EB45386864}" type="parTrans" cxnId="{E570B047-F2F5-476F-8D9A-9B39BC7C849A}">
      <dgm:prSet/>
      <dgm:spPr/>
      <dgm:t>
        <a:bodyPr/>
        <a:lstStyle/>
        <a:p>
          <a:endParaRPr lang="en-US"/>
        </a:p>
      </dgm:t>
    </dgm:pt>
    <dgm:pt modelId="{FB1A0AE2-0914-465A-863E-6BACFD1A9909}" type="sibTrans" cxnId="{E570B047-F2F5-476F-8D9A-9B39BC7C849A}">
      <dgm:prSet/>
      <dgm:spPr/>
      <dgm:t>
        <a:bodyPr/>
        <a:lstStyle/>
        <a:p>
          <a:endParaRPr lang="en-US"/>
        </a:p>
      </dgm:t>
    </dgm:pt>
    <dgm:pt modelId="{DDBFCD63-80F2-45A5-A281-613A1FC3217B}">
      <dgm:prSet/>
      <dgm:spPr/>
      <dgm:t>
        <a:bodyPr/>
        <a:lstStyle/>
        <a:p>
          <a:r>
            <a:rPr lang="hr-HR"/>
            <a:t>Slavoluk Sergijevaca u Puli.</a:t>
          </a:r>
          <a:endParaRPr lang="en-US"/>
        </a:p>
      </dgm:t>
    </dgm:pt>
    <dgm:pt modelId="{41CA0492-EAD5-4A8C-8821-3A308F206D91}" type="parTrans" cxnId="{6DD3231D-EC2F-42B3-B3A7-DD14479AB702}">
      <dgm:prSet/>
      <dgm:spPr/>
      <dgm:t>
        <a:bodyPr/>
        <a:lstStyle/>
        <a:p>
          <a:endParaRPr lang="en-US"/>
        </a:p>
      </dgm:t>
    </dgm:pt>
    <dgm:pt modelId="{2490D568-75C6-4FE3-A105-E332B307149F}" type="sibTrans" cxnId="{6DD3231D-EC2F-42B3-B3A7-DD14479AB702}">
      <dgm:prSet/>
      <dgm:spPr/>
      <dgm:t>
        <a:bodyPr/>
        <a:lstStyle/>
        <a:p>
          <a:endParaRPr lang="en-US"/>
        </a:p>
      </dgm:t>
    </dgm:pt>
    <dgm:pt modelId="{6E668A5C-B43C-4379-8E0E-C7D9F656390A}">
      <dgm:prSet/>
      <dgm:spPr/>
      <dgm:t>
        <a:bodyPr/>
        <a:lstStyle/>
        <a:p>
          <a:r>
            <a:rPr lang="hr-HR"/>
            <a:t>Augustov hram u Puli.</a:t>
          </a:r>
          <a:endParaRPr lang="en-US"/>
        </a:p>
      </dgm:t>
    </dgm:pt>
    <dgm:pt modelId="{FBC34C62-1077-4E6C-A0CF-EB914716C110}" type="parTrans" cxnId="{12D04544-99FD-4620-96B8-B8FBB40E79E7}">
      <dgm:prSet/>
      <dgm:spPr/>
      <dgm:t>
        <a:bodyPr/>
        <a:lstStyle/>
        <a:p>
          <a:endParaRPr lang="en-US"/>
        </a:p>
      </dgm:t>
    </dgm:pt>
    <dgm:pt modelId="{873E396F-F761-45D4-ACFA-2977BD72391A}" type="sibTrans" cxnId="{12D04544-99FD-4620-96B8-B8FBB40E79E7}">
      <dgm:prSet/>
      <dgm:spPr/>
      <dgm:t>
        <a:bodyPr/>
        <a:lstStyle/>
        <a:p>
          <a:endParaRPr lang="en-US"/>
        </a:p>
      </dgm:t>
    </dgm:pt>
    <dgm:pt modelId="{8B91D4B8-5B69-46F2-A1DB-9FBDF25EDD59}">
      <dgm:prSet/>
      <dgm:spPr/>
      <dgm:t>
        <a:bodyPr/>
        <a:lstStyle/>
        <a:p>
          <a:r>
            <a:rPr lang="hr-HR"/>
            <a:t>Dioklecijanova palača</a:t>
          </a:r>
          <a:endParaRPr lang="en-US"/>
        </a:p>
      </dgm:t>
    </dgm:pt>
    <dgm:pt modelId="{7F17234F-516E-415A-A173-49AA472C42C3}" type="parTrans" cxnId="{8E8B08E7-7C7E-4DEA-9371-CEE657E38FB5}">
      <dgm:prSet/>
      <dgm:spPr/>
      <dgm:t>
        <a:bodyPr/>
        <a:lstStyle/>
        <a:p>
          <a:endParaRPr lang="en-US"/>
        </a:p>
      </dgm:t>
    </dgm:pt>
    <dgm:pt modelId="{F0FD70B4-D75A-455E-B755-2AC6C8B4117F}" type="sibTrans" cxnId="{8E8B08E7-7C7E-4DEA-9371-CEE657E38FB5}">
      <dgm:prSet/>
      <dgm:spPr/>
      <dgm:t>
        <a:bodyPr/>
        <a:lstStyle/>
        <a:p>
          <a:endParaRPr lang="en-US"/>
        </a:p>
      </dgm:t>
    </dgm:pt>
    <dgm:pt modelId="{7AFBB2FC-CCEE-4D76-B45C-14ECD497A32E}" type="pres">
      <dgm:prSet presAssocID="{0D03197E-BDA8-423A-B123-C523FC8609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742D9F2-CCE6-4B39-AD40-AC1F1497164F}" type="pres">
      <dgm:prSet presAssocID="{B5235D6F-6C19-40BD-BC53-731000CFE73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8D23CF-81B1-423F-BC7B-13368FB032EF}" type="pres">
      <dgm:prSet presAssocID="{F0C87F4F-EB6D-40D4-AE04-7E8814701B34}" presName="sibTrans" presStyleCnt="0"/>
      <dgm:spPr/>
    </dgm:pt>
    <dgm:pt modelId="{10D4573E-07CB-47A9-973E-676827BD56A3}" type="pres">
      <dgm:prSet presAssocID="{2F4E8E46-1A0F-4555-AA8B-C06A490AD77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D25CB0-74E8-4660-AFB4-96AB9E238D07}" type="pres">
      <dgm:prSet presAssocID="{AF3CFAF4-D2A8-4E53-8A4A-EA3D708DE5F6}" presName="sibTrans" presStyleCnt="0"/>
      <dgm:spPr/>
    </dgm:pt>
    <dgm:pt modelId="{3C6E0659-E3C4-4A75-A4DF-0BBEF5414624}" type="pres">
      <dgm:prSet presAssocID="{D50A4FA4-492E-4100-AAD0-9EEDCBB997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143C18-5A45-4D99-8665-09BA91DA7A69}" type="pres">
      <dgm:prSet presAssocID="{FB1A0AE2-0914-465A-863E-6BACFD1A9909}" presName="sibTrans" presStyleCnt="0"/>
      <dgm:spPr/>
    </dgm:pt>
    <dgm:pt modelId="{C031B3C6-4441-40D5-8520-6A99081E49A1}" type="pres">
      <dgm:prSet presAssocID="{DDBFCD63-80F2-45A5-A281-613A1FC321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E1A187-5AF9-4880-B38F-C3EB43EF24C7}" type="pres">
      <dgm:prSet presAssocID="{2490D568-75C6-4FE3-A105-E332B307149F}" presName="sibTrans" presStyleCnt="0"/>
      <dgm:spPr/>
    </dgm:pt>
    <dgm:pt modelId="{E2AD8C1B-6459-4588-89DC-E8DC24D303B1}" type="pres">
      <dgm:prSet presAssocID="{6E668A5C-B43C-4379-8E0E-C7D9F656390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325DDE-631B-4BE2-B735-D32E9C6D29BA}" type="pres">
      <dgm:prSet presAssocID="{873E396F-F761-45D4-ACFA-2977BD72391A}" presName="sibTrans" presStyleCnt="0"/>
      <dgm:spPr/>
    </dgm:pt>
    <dgm:pt modelId="{7BC7F12B-F32E-44FE-B5AE-D3D56972AB37}" type="pres">
      <dgm:prSet presAssocID="{8B91D4B8-5B69-46F2-A1DB-9FBDF25EDD5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DAD3EED-BFD9-4E24-9C83-459743E90C35}" type="presOf" srcId="{2F4E8E46-1A0F-4555-AA8B-C06A490AD775}" destId="{10D4573E-07CB-47A9-973E-676827BD56A3}" srcOrd="0" destOrd="0" presId="urn:microsoft.com/office/officeart/2005/8/layout/default#3"/>
    <dgm:cxn modelId="{8E8B08E7-7C7E-4DEA-9371-CEE657E38FB5}" srcId="{0D03197E-BDA8-423A-B123-C523FC860987}" destId="{8B91D4B8-5B69-46F2-A1DB-9FBDF25EDD59}" srcOrd="5" destOrd="0" parTransId="{7F17234F-516E-415A-A173-49AA472C42C3}" sibTransId="{F0FD70B4-D75A-455E-B755-2AC6C8B4117F}"/>
    <dgm:cxn modelId="{F23EC7B6-2699-483D-AFD0-AFCB820A2DBB}" type="presOf" srcId="{B5235D6F-6C19-40BD-BC53-731000CFE730}" destId="{8742D9F2-CCE6-4B39-AD40-AC1F1497164F}" srcOrd="0" destOrd="0" presId="urn:microsoft.com/office/officeart/2005/8/layout/default#3"/>
    <dgm:cxn modelId="{B34312C6-C600-4D02-954E-9C05C146BA1E}" type="presOf" srcId="{D50A4FA4-492E-4100-AAD0-9EEDCBB99776}" destId="{3C6E0659-E3C4-4A75-A4DF-0BBEF5414624}" srcOrd="0" destOrd="0" presId="urn:microsoft.com/office/officeart/2005/8/layout/default#3"/>
    <dgm:cxn modelId="{6DD3231D-EC2F-42B3-B3A7-DD14479AB702}" srcId="{0D03197E-BDA8-423A-B123-C523FC860987}" destId="{DDBFCD63-80F2-45A5-A281-613A1FC3217B}" srcOrd="3" destOrd="0" parTransId="{41CA0492-EAD5-4A8C-8821-3A308F206D91}" sibTransId="{2490D568-75C6-4FE3-A105-E332B307149F}"/>
    <dgm:cxn modelId="{098DDEE0-B7C7-49AC-9800-AFACB93AABCE}" type="presOf" srcId="{DDBFCD63-80F2-45A5-A281-613A1FC3217B}" destId="{C031B3C6-4441-40D5-8520-6A99081E49A1}" srcOrd="0" destOrd="0" presId="urn:microsoft.com/office/officeart/2005/8/layout/default#3"/>
    <dgm:cxn modelId="{12D04544-99FD-4620-96B8-B8FBB40E79E7}" srcId="{0D03197E-BDA8-423A-B123-C523FC860987}" destId="{6E668A5C-B43C-4379-8E0E-C7D9F656390A}" srcOrd="4" destOrd="0" parTransId="{FBC34C62-1077-4E6C-A0CF-EB914716C110}" sibTransId="{873E396F-F761-45D4-ACFA-2977BD72391A}"/>
    <dgm:cxn modelId="{A00D1C2C-D0A3-48C1-9A9D-974BED434F9C}" srcId="{0D03197E-BDA8-423A-B123-C523FC860987}" destId="{B5235D6F-6C19-40BD-BC53-731000CFE730}" srcOrd="0" destOrd="0" parTransId="{B2E6357D-193C-4026-8550-993E7BB62333}" sibTransId="{F0C87F4F-EB6D-40D4-AE04-7E8814701B34}"/>
    <dgm:cxn modelId="{3DE40BEF-CD7D-439E-A7EA-B7EBDD2D8E9A}" type="presOf" srcId="{6E668A5C-B43C-4379-8E0E-C7D9F656390A}" destId="{E2AD8C1B-6459-4588-89DC-E8DC24D303B1}" srcOrd="0" destOrd="0" presId="urn:microsoft.com/office/officeart/2005/8/layout/default#3"/>
    <dgm:cxn modelId="{E570B047-F2F5-476F-8D9A-9B39BC7C849A}" srcId="{0D03197E-BDA8-423A-B123-C523FC860987}" destId="{D50A4FA4-492E-4100-AAD0-9EEDCBB99776}" srcOrd="2" destOrd="0" parTransId="{C789CDD9-4592-4699-8EBE-A2EB45386864}" sibTransId="{FB1A0AE2-0914-465A-863E-6BACFD1A9909}"/>
    <dgm:cxn modelId="{1D5957AC-55E1-4E59-B292-E5CF169498BB}" type="presOf" srcId="{0D03197E-BDA8-423A-B123-C523FC860987}" destId="{7AFBB2FC-CCEE-4D76-B45C-14ECD497A32E}" srcOrd="0" destOrd="0" presId="urn:microsoft.com/office/officeart/2005/8/layout/default#3"/>
    <dgm:cxn modelId="{660B7EEC-F03B-41CD-A0F4-09DBCC0E2215}" srcId="{0D03197E-BDA8-423A-B123-C523FC860987}" destId="{2F4E8E46-1A0F-4555-AA8B-C06A490AD775}" srcOrd="1" destOrd="0" parTransId="{389A372F-6ABF-401D-991A-346C7B8AE0F0}" sibTransId="{AF3CFAF4-D2A8-4E53-8A4A-EA3D708DE5F6}"/>
    <dgm:cxn modelId="{87A1FB25-BFDD-4806-8D82-F1E001C5EC04}" type="presOf" srcId="{8B91D4B8-5B69-46F2-A1DB-9FBDF25EDD59}" destId="{7BC7F12B-F32E-44FE-B5AE-D3D56972AB37}" srcOrd="0" destOrd="0" presId="urn:microsoft.com/office/officeart/2005/8/layout/default#3"/>
    <dgm:cxn modelId="{6065951B-6055-4192-8D24-12732F09A7AC}" type="presParOf" srcId="{7AFBB2FC-CCEE-4D76-B45C-14ECD497A32E}" destId="{8742D9F2-CCE6-4B39-AD40-AC1F1497164F}" srcOrd="0" destOrd="0" presId="urn:microsoft.com/office/officeart/2005/8/layout/default#3"/>
    <dgm:cxn modelId="{727EC8A2-5F0C-4C73-8D7F-0117AB089AC3}" type="presParOf" srcId="{7AFBB2FC-CCEE-4D76-B45C-14ECD497A32E}" destId="{0D8D23CF-81B1-423F-BC7B-13368FB032EF}" srcOrd="1" destOrd="0" presId="urn:microsoft.com/office/officeart/2005/8/layout/default#3"/>
    <dgm:cxn modelId="{270C0E24-B397-4F65-A9F8-4A976224B83F}" type="presParOf" srcId="{7AFBB2FC-CCEE-4D76-B45C-14ECD497A32E}" destId="{10D4573E-07CB-47A9-973E-676827BD56A3}" srcOrd="2" destOrd="0" presId="urn:microsoft.com/office/officeart/2005/8/layout/default#3"/>
    <dgm:cxn modelId="{7C592A73-FF39-45BF-88FC-88707C26B99A}" type="presParOf" srcId="{7AFBB2FC-CCEE-4D76-B45C-14ECD497A32E}" destId="{1CD25CB0-74E8-4660-AFB4-96AB9E238D07}" srcOrd="3" destOrd="0" presId="urn:microsoft.com/office/officeart/2005/8/layout/default#3"/>
    <dgm:cxn modelId="{14CD6AF3-A59E-490E-BCDA-ADA54113FD26}" type="presParOf" srcId="{7AFBB2FC-CCEE-4D76-B45C-14ECD497A32E}" destId="{3C6E0659-E3C4-4A75-A4DF-0BBEF5414624}" srcOrd="4" destOrd="0" presId="urn:microsoft.com/office/officeart/2005/8/layout/default#3"/>
    <dgm:cxn modelId="{7F24B420-23A3-4001-8BFD-6ACF0EB17A02}" type="presParOf" srcId="{7AFBB2FC-CCEE-4D76-B45C-14ECD497A32E}" destId="{0B143C18-5A45-4D99-8665-09BA91DA7A69}" srcOrd="5" destOrd="0" presId="urn:microsoft.com/office/officeart/2005/8/layout/default#3"/>
    <dgm:cxn modelId="{642A7EF3-B590-4766-95A3-540ED38F9951}" type="presParOf" srcId="{7AFBB2FC-CCEE-4D76-B45C-14ECD497A32E}" destId="{C031B3C6-4441-40D5-8520-6A99081E49A1}" srcOrd="6" destOrd="0" presId="urn:microsoft.com/office/officeart/2005/8/layout/default#3"/>
    <dgm:cxn modelId="{2C4F765A-879C-4851-8710-2305149E4CC5}" type="presParOf" srcId="{7AFBB2FC-CCEE-4D76-B45C-14ECD497A32E}" destId="{D4E1A187-5AF9-4880-B38F-C3EB43EF24C7}" srcOrd="7" destOrd="0" presId="urn:microsoft.com/office/officeart/2005/8/layout/default#3"/>
    <dgm:cxn modelId="{1521686A-4A3B-4CFD-8F15-4AF4C34D4E3F}" type="presParOf" srcId="{7AFBB2FC-CCEE-4D76-B45C-14ECD497A32E}" destId="{E2AD8C1B-6459-4588-89DC-E8DC24D303B1}" srcOrd="8" destOrd="0" presId="urn:microsoft.com/office/officeart/2005/8/layout/default#3"/>
    <dgm:cxn modelId="{506558C6-E901-4D7B-BBA8-BD62C34D1838}" type="presParOf" srcId="{7AFBB2FC-CCEE-4D76-B45C-14ECD497A32E}" destId="{12325DDE-631B-4BE2-B735-D32E9C6D29BA}" srcOrd="9" destOrd="0" presId="urn:microsoft.com/office/officeart/2005/8/layout/default#3"/>
    <dgm:cxn modelId="{35A3D955-B9C9-4E13-B9C4-6F314EB3E38B}" type="presParOf" srcId="{7AFBB2FC-CCEE-4D76-B45C-14ECD497A32E}" destId="{7BC7F12B-F32E-44FE-B5AE-D3D56972AB37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807AC-A819-404F-9359-9682E117612F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Prostor Ilirika August podijelio na Dalmaciju i Panoniju</a:t>
          </a:r>
          <a:endParaRPr lang="en-US" sz="2400" kern="1200" dirty="0"/>
        </a:p>
      </dsp:txBody>
      <dsp:txXfrm>
        <a:off x="0" y="0"/>
        <a:ext cx="5846847" cy="666816"/>
      </dsp:txXfrm>
    </dsp:sp>
    <dsp:sp modelId="{36C0A7E1-FFF6-4622-BB51-FFCD54CA4C85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Važni rimski gradovi u Dalmaciji su: Salona, </a:t>
          </a:r>
          <a:r>
            <a:rPr lang="hr-HR" sz="2400" kern="1200" dirty="0" err="1"/>
            <a:t>Jadera</a:t>
          </a:r>
          <a:r>
            <a:rPr lang="hr-HR" sz="2400" kern="1200" dirty="0"/>
            <a:t>, Narona, Epidaur. </a:t>
          </a:r>
          <a:endParaRPr lang="en-US" sz="2400" kern="1200" dirty="0"/>
        </a:p>
      </dsp:txBody>
      <dsp:txXfrm>
        <a:off x="551383" y="788056"/>
        <a:ext cx="5598865" cy="666816"/>
      </dsp:txXfrm>
    </dsp:sp>
    <dsp:sp modelId="{347E42C3-3A49-4863-AFA6-D5A5553F203F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Rimski gradovi u Panoniji su: </a:t>
          </a:r>
          <a:r>
            <a:rPr lang="hr-HR" sz="2400" kern="1200" dirty="0" err="1"/>
            <a:t>Mursa</a:t>
          </a:r>
          <a:r>
            <a:rPr lang="hr-HR" sz="2400" kern="1200" dirty="0"/>
            <a:t>, </a:t>
          </a:r>
          <a:r>
            <a:rPr lang="hr-HR" sz="2400" kern="1200" dirty="0" err="1"/>
            <a:t>Cibalae</a:t>
          </a:r>
          <a:r>
            <a:rPr lang="hr-HR" sz="2400" kern="1200" dirty="0"/>
            <a:t>, </a:t>
          </a:r>
          <a:r>
            <a:rPr lang="hr-HR" sz="2400" kern="1200" dirty="0" err="1"/>
            <a:t>Siscia</a:t>
          </a:r>
          <a:r>
            <a:rPr lang="hr-HR" sz="2400" kern="1200" dirty="0"/>
            <a:t> i Marsonija</a:t>
          </a:r>
          <a:endParaRPr lang="en-US" sz="2400" kern="1200" dirty="0"/>
        </a:p>
      </dsp:txBody>
      <dsp:txXfrm>
        <a:off x="1094536" y="1576112"/>
        <a:ext cx="5607095" cy="666816"/>
      </dsp:txXfrm>
    </dsp:sp>
    <dsp:sp modelId="{64FFE617-2F97-4F5B-9D37-BF611486BDC9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</a:t>
          </a:r>
          <a:r>
            <a:rPr lang="hr-HR" sz="2400" kern="1200" dirty="0" err="1"/>
            <a:t>Histriji</a:t>
          </a:r>
          <a:r>
            <a:rPr lang="hr-HR" sz="2400" kern="1200" dirty="0"/>
            <a:t> su najvažniji gradovi: Pola i </a:t>
          </a:r>
          <a:r>
            <a:rPr lang="hr-HR" sz="2400" kern="1200" dirty="0" err="1"/>
            <a:t>Parentium</a:t>
          </a:r>
          <a:endParaRPr lang="en-US" sz="2400" kern="1200" dirty="0"/>
        </a:p>
      </dsp:txBody>
      <dsp:txXfrm>
        <a:off x="1645920" y="2364168"/>
        <a:ext cx="5598865" cy="666816"/>
      </dsp:txXfrm>
    </dsp:sp>
    <dsp:sp modelId="{6967EBD9-E193-477E-BFE1-8E5F27CA33B6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7CC2BCD5-6CDD-44C5-AC65-3EED71E4FD4D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E1F235B9-7DB4-4943-B3D0-5E4A00B45DAD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C9C136-C6C3-40DD-A8D0-1B61F3C6BB03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Dalmacija se brže razvijala od Panonije</a:t>
          </a:r>
          <a:endParaRPr lang="en-US" sz="2300" kern="1200" dirty="0"/>
        </a:p>
      </dsp:txBody>
      <dsp:txXfrm>
        <a:off x="0" y="0"/>
        <a:ext cx="5716197" cy="545577"/>
      </dsp:txXfrm>
    </dsp:sp>
    <dsp:sp modelId="{01CC3904-9A9B-4ADA-BDEB-FD2E580A84B2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Područje bogato rudama posebice zlatom</a:t>
          </a:r>
          <a:endParaRPr lang="en-US" sz="2300" kern="1200" dirty="0"/>
        </a:p>
      </dsp:txBody>
      <dsp:txXfrm>
        <a:off x="473202" y="621351"/>
        <a:ext cx="5508964" cy="545577"/>
      </dsp:txXfrm>
    </dsp:sp>
    <dsp:sp modelId="{D3C8B2BD-C814-46F4-B041-CC4AFF191A30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Pomorstvo i brodogradnja</a:t>
          </a:r>
          <a:endParaRPr lang="en-US" sz="2300" kern="1200" dirty="0"/>
        </a:p>
      </dsp:txBody>
      <dsp:txXfrm>
        <a:off x="946404" y="1242703"/>
        <a:ext cx="5508964" cy="545577"/>
      </dsp:txXfrm>
    </dsp:sp>
    <dsp:sp modelId="{33AA20BF-A7A9-4A8F-B8F7-32EA78C8D00D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Uzgoj maslina i vinove loze</a:t>
          </a:r>
          <a:endParaRPr lang="en-US" sz="2300" kern="1200" dirty="0"/>
        </a:p>
      </dsp:txBody>
      <dsp:txXfrm>
        <a:off x="1419605" y="1864055"/>
        <a:ext cx="5508964" cy="545577"/>
      </dsp:txXfrm>
    </dsp:sp>
    <dsp:sp modelId="{5582F058-EF1B-4146-9641-6136CAF51905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Proizvodnja kvalitetnog vina i ulja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AD11C241-C6F8-4D0F-838E-2850A4F230ED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B895D152-81D4-490B-A8F2-20E52E1B50FC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6613F0A6-6ADE-46AC-846C-53CD8FA6865F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9FC8B163-6DEF-4FF8-BA32-A062D5841033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2F612D-A306-46F6-8415-4737A6A18679}">
      <dsp:nvSpPr>
        <dsp:cNvPr id="0" name=""/>
        <dsp:cNvSpPr/>
      </dsp:nvSpPr>
      <dsp:spPr>
        <a:xfrm>
          <a:off x="0" y="0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Poljodjelstvo i obrtnička proizvodnja u Panoniji</a:t>
          </a:r>
          <a:endParaRPr lang="en-US" sz="2400" kern="1200" dirty="0"/>
        </a:p>
      </dsp:txBody>
      <dsp:txXfrm>
        <a:off x="0" y="0"/>
        <a:ext cx="6067223" cy="909295"/>
      </dsp:txXfrm>
    </dsp:sp>
    <dsp:sp modelId="{58AC174D-31F8-40F1-8995-704E4C98C349}">
      <dsp:nvSpPr>
        <dsp:cNvPr id="0" name=""/>
        <dsp:cNvSpPr/>
      </dsp:nvSpPr>
      <dsp:spPr>
        <a:xfrm>
          <a:off x="617219" y="1060844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Limes na Dunavu i brojni logori</a:t>
          </a:r>
          <a:endParaRPr lang="en-US" sz="2400" kern="1200"/>
        </a:p>
      </dsp:txBody>
      <dsp:txXfrm>
        <a:off x="617219" y="1060844"/>
        <a:ext cx="5786897" cy="909295"/>
      </dsp:txXfrm>
    </dsp:sp>
    <dsp:sp modelId="{73880927-7EE6-4788-B165-D9B2DBE0E7B3}">
      <dsp:nvSpPr>
        <dsp:cNvPr id="0" name=""/>
        <dsp:cNvSpPr/>
      </dsp:nvSpPr>
      <dsp:spPr>
        <a:xfrm>
          <a:off x="1234439" y="2121689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Kovanice novca u </a:t>
          </a:r>
          <a:r>
            <a:rPr lang="hr-HR" sz="2400" kern="1200" dirty="0" err="1"/>
            <a:t>Sirmiju</a:t>
          </a:r>
          <a:endParaRPr lang="en-US" sz="2400" kern="1200" dirty="0"/>
        </a:p>
      </dsp:txBody>
      <dsp:txXfrm>
        <a:off x="1234439" y="2121689"/>
        <a:ext cx="5786897" cy="909295"/>
      </dsp:txXfrm>
    </dsp:sp>
    <dsp:sp modelId="{62DC7CE9-D8A2-4075-A2D4-04606C4F3501}">
      <dsp:nvSpPr>
        <dsp:cNvPr id="0" name=""/>
        <dsp:cNvSpPr/>
      </dsp:nvSpPr>
      <dsp:spPr>
        <a:xfrm>
          <a:off x="6404117" y="689549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04117" y="689549"/>
        <a:ext cx="591042" cy="591042"/>
      </dsp:txXfrm>
    </dsp:sp>
    <dsp:sp modelId="{09B1ADCC-03D6-47CA-B785-2983D7FC77D6}">
      <dsp:nvSpPr>
        <dsp:cNvPr id="0" name=""/>
        <dsp:cNvSpPr/>
      </dsp:nvSpPr>
      <dsp:spPr>
        <a:xfrm>
          <a:off x="7021337" y="1744331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1337" y="1744331"/>
        <a:ext cx="591042" cy="5910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729D8-6CC5-4711-8BF7-7A13B980B62A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Ostatci brojnih rimskih građevina u Iliriku</a:t>
          </a:r>
          <a:endParaRPr lang="en-US" sz="2200" kern="1200" dirty="0"/>
        </a:p>
      </dsp:txBody>
      <dsp:txXfrm>
        <a:off x="0" y="0"/>
        <a:ext cx="5716197" cy="545577"/>
      </dsp:txXfrm>
    </dsp:sp>
    <dsp:sp modelId="{401A255F-E69A-4A0E-A237-54FBF8EA2F7E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Rimsko nasljeđe:</a:t>
          </a:r>
          <a:endParaRPr lang="en-US" sz="2200" kern="1200" dirty="0"/>
        </a:p>
      </dsp:txBody>
      <dsp:txXfrm>
        <a:off x="473202" y="621351"/>
        <a:ext cx="5508964" cy="545577"/>
      </dsp:txXfrm>
    </dsp:sp>
    <dsp:sp modelId="{C0AC619A-3679-4098-84D5-F8D57F2447C4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Gradovi, ceste, terme, akvedukti, amfiteatar,…</a:t>
          </a:r>
          <a:endParaRPr lang="en-US" sz="2200" kern="1200"/>
        </a:p>
      </dsp:txBody>
      <dsp:txXfrm>
        <a:off x="946404" y="1242703"/>
        <a:ext cx="5508964" cy="545577"/>
      </dsp:txXfrm>
    </dsp:sp>
    <dsp:sp modelId="{BEBAF639-F20B-49D3-BFB2-5C8CE360232B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Umjetničko stvaralaštvo</a:t>
          </a:r>
          <a:endParaRPr lang="en-US" sz="2200" kern="1200"/>
        </a:p>
      </dsp:txBody>
      <dsp:txXfrm>
        <a:off x="1419605" y="1864055"/>
        <a:ext cx="5508964" cy="545577"/>
      </dsp:txXfrm>
    </dsp:sp>
    <dsp:sp modelId="{62845716-F4A2-4333-A59C-D273DDC2F56A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Širenje kršćanstva</a:t>
          </a:r>
          <a:endParaRPr lang="en-US" sz="2200" kern="1200"/>
        </a:p>
      </dsp:txBody>
      <dsp:txXfrm>
        <a:off x="1892808" y="2485407"/>
        <a:ext cx="5508964" cy="545577"/>
      </dsp:txXfrm>
    </dsp:sp>
    <dsp:sp modelId="{58D06068-805D-4BAB-9DE0-30A5BA7825BC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89CAC896-563A-4197-85AC-012140BE3706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455368" y="1019926"/>
        <a:ext cx="354625" cy="354625"/>
      </dsp:txXfrm>
    </dsp:sp>
    <dsp:sp modelId="{4E324630-A6E9-4B7B-9B0F-51BD429A81DC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A6B67188-6D3E-4785-83CA-6569A7260C3F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6812C9-A969-4444-AA4F-F4E73F22838C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Amfiteatar ili Arena u Puli</a:t>
          </a:r>
          <a:endParaRPr lang="en-US" sz="2300" kern="1200"/>
        </a:p>
      </dsp:txBody>
      <dsp:txXfrm>
        <a:off x="0" y="0"/>
        <a:ext cx="5716197" cy="545577"/>
      </dsp:txXfrm>
    </dsp:sp>
    <dsp:sp modelId="{3BCE2866-B7C7-4DA2-8390-DD499DB9464D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Najljepša antička građevina iz I. stoljeća</a:t>
          </a:r>
          <a:endParaRPr lang="en-US" sz="2300" kern="1200"/>
        </a:p>
      </dsp:txBody>
      <dsp:txXfrm>
        <a:off x="473202" y="621351"/>
        <a:ext cx="5508964" cy="545577"/>
      </dsp:txXfrm>
    </dsp:sp>
    <dsp:sp modelId="{CD85EECD-0101-49DC-9C79-1684907385CD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Dugačka je 132 metra a široka 105 metara</a:t>
          </a:r>
          <a:endParaRPr lang="en-US" sz="2300" kern="1200"/>
        </a:p>
      </dsp:txBody>
      <dsp:txXfrm>
        <a:off x="946404" y="1242703"/>
        <a:ext cx="5508964" cy="545577"/>
      </dsp:txXfrm>
    </dsp:sp>
    <dsp:sp modelId="{FF9097B6-46D4-4098-9904-1C109AF7B7A3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Mogla primiti oko 20 tisuća gledatelja</a:t>
          </a:r>
          <a:endParaRPr lang="en-US" sz="2300" kern="1200" dirty="0"/>
        </a:p>
      </dsp:txBody>
      <dsp:txXfrm>
        <a:off x="1419605" y="1864055"/>
        <a:ext cx="5508964" cy="545577"/>
      </dsp:txXfrm>
    </dsp:sp>
    <dsp:sp modelId="{85058EA8-A0F2-4D94-BDAD-A75E76427E84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Cesta Via </a:t>
          </a:r>
          <a:r>
            <a:rPr lang="hr-HR" sz="2300" kern="1200" dirty="0" err="1"/>
            <a:t>Flavija</a:t>
          </a:r>
          <a:r>
            <a:rPr lang="hr-HR" sz="2300" kern="1200" dirty="0"/>
            <a:t> 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6D2B6B10-62F6-4822-B188-F999F2C45D91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5CDBF383-4101-487A-AB13-158C1511A47A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992AA8CD-CB2D-45D0-AFCA-0FC02638522D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8A63E49E-BD8A-4F4A-8B59-05D69D228148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1F7990-EBD4-4AFF-872D-75AEB5767D5D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Prostor Ilirika August podijelio na Dalmaciju i Panoniju</a:t>
          </a:r>
          <a:endParaRPr lang="en-US" sz="2200" kern="1200"/>
        </a:p>
      </dsp:txBody>
      <dsp:txXfrm>
        <a:off x="385762" y="571"/>
        <a:ext cx="2330648" cy="1398389"/>
      </dsp:txXfrm>
    </dsp:sp>
    <dsp:sp modelId="{F9C7A691-52B5-4DAE-B95E-8E5E556F377C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Važni rimski gradovi u Dalmaciji su: Salona, Jadera, Narona, Epidaur. </a:t>
          </a:r>
          <a:endParaRPr lang="en-US" sz="2200" kern="1200"/>
        </a:p>
      </dsp:txBody>
      <dsp:txXfrm>
        <a:off x="2949475" y="571"/>
        <a:ext cx="2330648" cy="1398389"/>
      </dsp:txXfrm>
    </dsp:sp>
    <dsp:sp modelId="{AC9BBF7F-9362-4884-A105-9E2A14835AF2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Rimski gradovi u Panoniji su: Mursa, Cibalae, Siscia i Marsonija</a:t>
          </a:r>
          <a:endParaRPr lang="en-US" sz="2200" kern="1200"/>
        </a:p>
      </dsp:txBody>
      <dsp:txXfrm>
        <a:off x="5513189" y="571"/>
        <a:ext cx="2330648" cy="1398389"/>
      </dsp:txXfrm>
    </dsp:sp>
    <dsp:sp modelId="{D1DE5810-502D-4B8E-8BFD-F5967B7C77AE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U </a:t>
          </a:r>
          <a:r>
            <a:rPr lang="hr-HR" sz="2200" kern="1200" dirty="0" err="1"/>
            <a:t>Histriji</a:t>
          </a:r>
          <a:r>
            <a:rPr lang="hr-HR" sz="2200" kern="1200" dirty="0"/>
            <a:t> su najvažniji gradovi: Pola i </a:t>
          </a:r>
          <a:r>
            <a:rPr lang="hr-HR" sz="2200" kern="1200" dirty="0" err="1"/>
            <a:t>Parentium</a:t>
          </a:r>
          <a:endParaRPr lang="en-US" sz="2200" kern="1200" dirty="0"/>
        </a:p>
      </dsp:txBody>
      <dsp:txXfrm>
        <a:off x="2949475" y="1632024"/>
        <a:ext cx="2330648" cy="13983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CEDB8E-98E9-4DC7-9C4D-103DC38CFDBA}">
      <dsp:nvSpPr>
        <dsp:cNvPr id="0" name=""/>
        <dsp:cNvSpPr/>
      </dsp:nvSpPr>
      <dsp:spPr>
        <a:xfrm>
          <a:off x="2411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Dalmacija:</a:t>
          </a:r>
          <a:endParaRPr lang="en-US" sz="2000" kern="1200"/>
        </a:p>
      </dsp:txBody>
      <dsp:txXfrm>
        <a:off x="2411" y="272212"/>
        <a:ext cx="1912739" cy="1147643"/>
      </dsp:txXfrm>
    </dsp:sp>
    <dsp:sp modelId="{D701367E-A770-4254-B522-C584EE691570}">
      <dsp:nvSpPr>
        <dsp:cNvPr id="0" name=""/>
        <dsp:cNvSpPr/>
      </dsp:nvSpPr>
      <dsp:spPr>
        <a:xfrm>
          <a:off x="2106423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Područje bogato rudama posebice zlatom</a:t>
          </a:r>
          <a:endParaRPr lang="en-US" sz="2000" kern="1200"/>
        </a:p>
      </dsp:txBody>
      <dsp:txXfrm>
        <a:off x="2106423" y="272212"/>
        <a:ext cx="1912739" cy="1147643"/>
      </dsp:txXfrm>
    </dsp:sp>
    <dsp:sp modelId="{B470B527-985A-4EA4-812B-379691F239C7}">
      <dsp:nvSpPr>
        <dsp:cNvPr id="0" name=""/>
        <dsp:cNvSpPr/>
      </dsp:nvSpPr>
      <dsp:spPr>
        <a:xfrm>
          <a:off x="4210436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Pomorstvo i brodogradnja</a:t>
          </a:r>
          <a:endParaRPr lang="en-US" sz="2000" kern="1200"/>
        </a:p>
      </dsp:txBody>
      <dsp:txXfrm>
        <a:off x="4210436" y="272212"/>
        <a:ext cx="1912739" cy="1147643"/>
      </dsp:txXfrm>
    </dsp:sp>
    <dsp:sp modelId="{427AD791-934A-4FF8-B327-D4174BC2668B}">
      <dsp:nvSpPr>
        <dsp:cNvPr id="0" name=""/>
        <dsp:cNvSpPr/>
      </dsp:nvSpPr>
      <dsp:spPr>
        <a:xfrm>
          <a:off x="6314449" y="272212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Uzgoj maslina i vinove loze</a:t>
          </a:r>
          <a:endParaRPr lang="en-US" sz="2000" kern="1200"/>
        </a:p>
      </dsp:txBody>
      <dsp:txXfrm>
        <a:off x="6314449" y="272212"/>
        <a:ext cx="1912739" cy="1147643"/>
      </dsp:txXfrm>
    </dsp:sp>
    <dsp:sp modelId="{D4783E2C-382B-4033-B992-73908BF22F25}">
      <dsp:nvSpPr>
        <dsp:cNvPr id="0" name=""/>
        <dsp:cNvSpPr/>
      </dsp:nvSpPr>
      <dsp:spPr>
        <a:xfrm>
          <a:off x="2411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Proizvodnja kvalitetnog vina i ulja</a:t>
          </a:r>
          <a:endParaRPr lang="en-US" sz="2000" kern="1200"/>
        </a:p>
      </dsp:txBody>
      <dsp:txXfrm>
        <a:off x="2411" y="1611129"/>
        <a:ext cx="1912739" cy="1147643"/>
      </dsp:txXfrm>
    </dsp:sp>
    <dsp:sp modelId="{211B8176-7121-4DAF-B7C3-135705B95A7E}">
      <dsp:nvSpPr>
        <dsp:cNvPr id="0" name=""/>
        <dsp:cNvSpPr/>
      </dsp:nvSpPr>
      <dsp:spPr>
        <a:xfrm>
          <a:off x="2106423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Panonija:</a:t>
          </a:r>
          <a:endParaRPr lang="en-US" sz="2000" kern="1200"/>
        </a:p>
      </dsp:txBody>
      <dsp:txXfrm>
        <a:off x="2106423" y="1611129"/>
        <a:ext cx="1912739" cy="1147643"/>
      </dsp:txXfrm>
    </dsp:sp>
    <dsp:sp modelId="{BEEDE2CC-254E-4E08-A8BB-1D5DAF6F2621}">
      <dsp:nvSpPr>
        <dsp:cNvPr id="0" name=""/>
        <dsp:cNvSpPr/>
      </dsp:nvSpPr>
      <dsp:spPr>
        <a:xfrm>
          <a:off x="4210436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Poljodjelstvo i obrtnička proizvodnja</a:t>
          </a:r>
          <a:endParaRPr lang="en-US" sz="2000" kern="1200"/>
        </a:p>
      </dsp:txBody>
      <dsp:txXfrm>
        <a:off x="4210436" y="1611129"/>
        <a:ext cx="1912739" cy="1147643"/>
      </dsp:txXfrm>
    </dsp:sp>
    <dsp:sp modelId="{D148DFFA-D45C-4671-9AEF-EDA27D30A4AD}">
      <dsp:nvSpPr>
        <dsp:cNvPr id="0" name=""/>
        <dsp:cNvSpPr/>
      </dsp:nvSpPr>
      <dsp:spPr>
        <a:xfrm>
          <a:off x="6314449" y="1611129"/>
          <a:ext cx="1912739" cy="11476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Kovanice novca u Sirmiju</a:t>
          </a:r>
          <a:endParaRPr lang="en-US" sz="2000" kern="1200"/>
        </a:p>
      </dsp:txBody>
      <dsp:txXfrm>
        <a:off x="6314449" y="1611129"/>
        <a:ext cx="1912739" cy="114764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2D9F2-CCE6-4B39-AD40-AC1F1497164F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Rimsko nasljeđe:</a:t>
          </a:r>
          <a:endParaRPr lang="en-US" sz="2800" kern="1200"/>
        </a:p>
      </dsp:txBody>
      <dsp:txXfrm>
        <a:off x="385762" y="571"/>
        <a:ext cx="2330648" cy="1398389"/>
      </dsp:txXfrm>
    </dsp:sp>
    <dsp:sp modelId="{10D4573E-07CB-47A9-973E-676827BD56A3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Amfiteatar u Puli</a:t>
          </a:r>
          <a:endParaRPr lang="en-US" sz="2800" kern="1200"/>
        </a:p>
      </dsp:txBody>
      <dsp:txXfrm>
        <a:off x="2949475" y="571"/>
        <a:ext cx="2330648" cy="1398389"/>
      </dsp:txXfrm>
    </dsp:sp>
    <dsp:sp modelId="{3C6E0659-E3C4-4A75-A4DF-0BBEF5414624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Ostatci rimske vile na Brijunima.</a:t>
          </a:r>
          <a:endParaRPr lang="en-US" sz="2800" kern="1200"/>
        </a:p>
      </dsp:txBody>
      <dsp:txXfrm>
        <a:off x="5513189" y="571"/>
        <a:ext cx="2330648" cy="1398389"/>
      </dsp:txXfrm>
    </dsp:sp>
    <dsp:sp modelId="{C031B3C6-4441-40D5-8520-6A99081E49A1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Slavoluk Sergijevaca u Puli.</a:t>
          </a:r>
          <a:endParaRPr lang="en-US" sz="2800" kern="1200"/>
        </a:p>
      </dsp:txBody>
      <dsp:txXfrm>
        <a:off x="385762" y="1632024"/>
        <a:ext cx="2330648" cy="1398389"/>
      </dsp:txXfrm>
    </dsp:sp>
    <dsp:sp modelId="{E2AD8C1B-6459-4588-89DC-E8DC24D303B1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Augustov hram u Puli.</a:t>
          </a:r>
          <a:endParaRPr lang="en-US" sz="2800" kern="1200"/>
        </a:p>
      </dsp:txBody>
      <dsp:txXfrm>
        <a:off x="2949475" y="1632024"/>
        <a:ext cx="2330648" cy="1398389"/>
      </dsp:txXfrm>
    </dsp:sp>
    <dsp:sp modelId="{7BC7F12B-F32E-44FE-B5AE-D3D56972AB37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Dioklecijanova palača</a:t>
          </a:r>
          <a:endParaRPr lang="en-US" sz="2800" kern="1200"/>
        </a:p>
      </dsp:txBody>
      <dsp:txXfrm>
        <a:off x="5513189" y="1632024"/>
        <a:ext cx="2330648" cy="139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Salone - </a:t>
            </a:r>
            <a:r>
              <a:rPr lang="hr-HR" dirty="0" err="1"/>
              <a:t>Manastirine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7030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8532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Arena u Puli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9510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9508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rimske vile na Brijunima.</a:t>
            </a:r>
          </a:p>
          <a:p>
            <a:r>
              <a:rPr lang="hr-HR" dirty="0"/>
              <a:t>Slavoluk Sergijevaca u Puli.</a:t>
            </a:r>
          </a:p>
          <a:p>
            <a:r>
              <a:rPr lang="hr-HR" dirty="0" err="1"/>
              <a:t>Augustov</a:t>
            </a:r>
            <a:r>
              <a:rPr lang="hr-HR" dirty="0"/>
              <a:t> hram u Puli.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512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Arheološki muzej Narona, Vid kod Metkovića.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5174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Rekonstrukcija Dioklecijanove palače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5353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Varaždinske toplice među najstarijim su lječilištima na području današnje Hrvatske.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1008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1276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3800" dirty="0"/>
              <a:t> Graditeljstvo i komunikacije na hrvatskom povijesnom prostoru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Rimsko graditeljstvo i komunikacije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39B711-6022-44C3-A309-91A33642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Rimski gradovi, graditeljstvo i komunikacije u Iliriku</a:t>
            </a:r>
            <a:endParaRPr lang="hr-HR" sz="2800" dirty="0"/>
          </a:p>
        </p:txBody>
      </p:sp>
      <p:pic>
        <p:nvPicPr>
          <p:cNvPr id="5" name="Rezervirano mjesto sadržaja 4" descr="Slika na kojoj se prikazuje na otvorenom, trava, zgrada, stijena&#10;&#10;Opis je automatski generiran">
            <a:extLst>
              <a:ext uri="{FF2B5EF4-FFF2-40B4-BE49-F238E27FC236}">
                <a16:creationId xmlns:a16="http://schemas.microsoft.com/office/drawing/2014/main" xmlns="" id="{156BE94E-79E1-49B2-BE83-8FAC701D4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24" y="1483474"/>
            <a:ext cx="2020358" cy="3030537"/>
          </a:xfrm>
        </p:spPr>
      </p:pic>
      <p:pic>
        <p:nvPicPr>
          <p:cNvPr id="7" name="Slika 6" descr="Slika na kojoj se prikazuje zgrada, na otvorenom, kamen, staro&#10;&#10;Opis je automatski generiran">
            <a:extLst>
              <a:ext uri="{FF2B5EF4-FFF2-40B4-BE49-F238E27FC236}">
                <a16:creationId xmlns:a16="http://schemas.microsoft.com/office/drawing/2014/main" xmlns="" id="{524537C8-9C02-4B31-B8A3-0C1C8077C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460" y="1403602"/>
            <a:ext cx="2643080" cy="3190280"/>
          </a:xfrm>
          <a:prstGeom prst="rect">
            <a:avLst/>
          </a:prstGeom>
        </p:spPr>
      </p:pic>
      <p:pic>
        <p:nvPicPr>
          <p:cNvPr id="9" name="Slika 8" descr="Slika na kojoj se prikazuje zgrada, na otvorenom, kamen, cigla&#10;&#10;Opis je automatski generiran">
            <a:extLst>
              <a:ext uri="{FF2B5EF4-FFF2-40B4-BE49-F238E27FC236}">
                <a16:creationId xmlns:a16="http://schemas.microsoft.com/office/drawing/2014/main" xmlns="" id="{CC1CE935-3399-4370-AB96-8837D8E03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830" y="1388712"/>
            <a:ext cx="2432689" cy="3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78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2E2DED-BDA2-4558-BDCD-30C34A8D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/>
              <a:t>Rimski gradovi, graditeljstvo i komunikacije u Iliriku</a:t>
            </a:r>
            <a:endParaRPr lang="hr-HR" sz="2800" dirty="0"/>
          </a:p>
        </p:txBody>
      </p:sp>
      <p:pic>
        <p:nvPicPr>
          <p:cNvPr id="4" name="Rezervirano mjesto sadržaja 4" descr="Slika na kojoj se prikazuje na zatvorenom, kutija, zgrada, stol&#10;&#10;Opis je automatski generiran">
            <a:extLst>
              <a:ext uri="{FF2B5EF4-FFF2-40B4-BE49-F238E27FC236}">
                <a16:creationId xmlns:a16="http://schemas.microsoft.com/office/drawing/2014/main" xmlns="" id="{095A400A-D51D-4D33-8018-A9A00DF39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3" b="40060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184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581EDE4-7394-4703-8408-79B93BAA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/>
              <a:t>Rimski gradovi, graditeljstvo i komunikacije u Iliriku</a:t>
            </a:r>
            <a:endParaRPr lang="en-US" sz="2800" dirty="0"/>
          </a:p>
        </p:txBody>
      </p:sp>
      <p:pic>
        <p:nvPicPr>
          <p:cNvPr id="9" name="Rezervirano mjesto sadržaja 8" descr="Slika na kojoj se prikazuje zgrada, toranj&#10;&#10;Opis je automatski generiran">
            <a:extLst>
              <a:ext uri="{FF2B5EF4-FFF2-40B4-BE49-F238E27FC236}">
                <a16:creationId xmlns:a16="http://schemas.microsoft.com/office/drawing/2014/main" xmlns="" id="{1C6AAD6D-E2BE-42B6-BD4A-48C23DFF3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76" b="23947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847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C0786F-C347-487D-9A42-C4154DA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/>
              <a:t>Rimski gradovi, graditeljstvo i komunikacije u Iliriku</a:t>
            </a:r>
            <a:endParaRPr lang="hr-HR" sz="2800"/>
          </a:p>
        </p:txBody>
      </p:sp>
      <p:pic>
        <p:nvPicPr>
          <p:cNvPr id="5" name="Rezervirano mjesto sadržaja 4" descr="Slika na kojoj se prikazuje trava, na otvorenom, puteljak, polje&#10;&#10;Opis je automatski generiran">
            <a:extLst>
              <a:ext uri="{FF2B5EF4-FFF2-40B4-BE49-F238E27FC236}">
                <a16:creationId xmlns:a16="http://schemas.microsoft.com/office/drawing/2014/main" xmlns="" id="{9850D57A-C8E9-41E6-96A9-F5F836127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42" b="20213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605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44E8FB-DE51-49C8-B913-2E34D7F9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428CC0A-970A-4574-B67D-1A7B11083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253106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8934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B4B75C-60AB-4682-B707-DD052E21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FE5863E-D975-4C4D-99A6-39EE9F549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59249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644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7EE8BC-C342-4E9E-95CB-EDB45D75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D264D4B-3C70-419F-BC75-A1CC33C71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652087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931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928437-327A-4B2F-8F01-45966560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/>
              <a:t>Rimski gradovi, graditeljstvo i komunikacije u Iliriku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449F7CC-E804-46B6-B899-303D8A31E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183130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910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6EDAD579-B39B-4441-B8C6-145DEA346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93773"/>
            <a:ext cx="4040188" cy="2838232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EF81CD-7D77-41F2-8C66-CDEB59FC3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7160" y="1008422"/>
            <a:ext cx="8417920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2800" dirty="0"/>
              <a:t>Rimski gradovi, graditeljstvo i komunikacije u Iliriku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E09A1890-708D-4FEB-AD54-4ED0CA17B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Promotrite zemljovid u udžbeniku na stranici 207. i odgovorite na pitanja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184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3FDFF-60C9-4E02-B20D-C6CDF0C5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/>
            </a:r>
            <a:br>
              <a:rPr lang="hr-HR" sz="1400" dirty="0"/>
            </a:br>
            <a:r>
              <a:rPr lang="hr-HR" sz="3100" b="1" dirty="0"/>
              <a:t>Rimski gradovi, graditeljstvo i komunikacije u Iliriku</a:t>
            </a:r>
            <a:r>
              <a:rPr lang="hr-HR" sz="1400" dirty="0"/>
              <a:t/>
            </a:r>
            <a:br>
              <a:rPr lang="hr-HR" sz="1400" dirty="0"/>
            </a:br>
            <a:endParaRPr lang="hr-HR" sz="14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942A07B-6B1B-40DA-94DA-638A0CB4C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531355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9227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C61AE6-D9B4-4F3C-953A-49CD13C2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/>
              <a:t>Rimski gradovi, graditeljstvo i komunikacije u Iliriku</a:t>
            </a:r>
            <a:endParaRPr lang="hr-HR" sz="2800" dirty="0"/>
          </a:p>
        </p:txBody>
      </p:sp>
      <p:pic>
        <p:nvPicPr>
          <p:cNvPr id="5" name="Rezervirano mjesto sadržaja 4" descr="Slika na kojoj se prikazuje na otvorenom, zgrada, stijena, staro&#10;&#10;Opis je automatski generiran">
            <a:extLst>
              <a:ext uri="{FF2B5EF4-FFF2-40B4-BE49-F238E27FC236}">
                <a16:creationId xmlns:a16="http://schemas.microsoft.com/office/drawing/2014/main" xmlns="" id="{9B2A42F8-EDC1-48D7-98E9-053DF0E4A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36" b="26320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917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86E008-F8C6-4CB9-8EDE-8FC6E21B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/>
              <a:t>Rimski gradovi, graditeljstvo i komunikacije u Iliriku</a:t>
            </a:r>
            <a:endParaRPr lang="hr-HR" sz="28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30939CA-73BA-43E8-AB05-78E19EBE8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701125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0016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62487D-2DDC-4A64-A6BB-73002F27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/>
              <a:t>Rimski gradovi, graditeljstvo i komunikacije u Iliriku</a:t>
            </a:r>
            <a:endParaRPr lang="hr-HR" sz="28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348D65A-C324-4F6E-80B4-93AA1988E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304628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8294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10F116-6476-4D64-A974-A25D4C39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Rimski gradovi, graditeljstvo i komunikacije u Iliriku</a:t>
            </a:r>
            <a:endParaRPr lang="hr-HR" sz="2800" dirty="0"/>
          </a:p>
        </p:txBody>
      </p:sp>
      <p:pic>
        <p:nvPicPr>
          <p:cNvPr id="5" name="Rezervirano mjesto sadržaja 4" descr="Slika na kojoj se prikazuje zgrada, na otvorenom, velik, naprijed&#10;&#10;Opis je automatski generiran">
            <a:extLst>
              <a:ext uri="{FF2B5EF4-FFF2-40B4-BE49-F238E27FC236}">
                <a16:creationId xmlns:a16="http://schemas.microsoft.com/office/drawing/2014/main" xmlns="" id="{22EE2DCF-6212-49BB-BBEF-3BF414C02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3390" y="1563688"/>
            <a:ext cx="6297219" cy="3030537"/>
          </a:xfrm>
        </p:spPr>
      </p:pic>
    </p:spTree>
    <p:extLst>
      <p:ext uri="{BB962C8B-B14F-4D97-AF65-F5344CB8AC3E}">
        <p14:creationId xmlns:p14="http://schemas.microsoft.com/office/powerpoint/2010/main" xmlns="" val="192588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36C282-1EE8-4D29-BBED-4DC9C617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 b="1" dirty="0"/>
              <a:t>Rimski gradovi, graditeljstvo i komunikacije u Iliriku</a:t>
            </a:r>
            <a:endParaRPr lang="hr-HR" sz="28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618B625-3672-4F83-8FC0-78F82DC23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883693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6791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408</Words>
  <Application>Microsoft Office PowerPoint</Application>
  <PresentationFormat>On-screen Show (16:9)</PresentationFormat>
  <Paragraphs>75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Graditeljstvo i komunikacije na hrvatskom povijesnom prostoru</vt:lpstr>
      <vt:lpstr>Rimski gradovi, graditeljstvo i komunikacije u Iliriku</vt:lpstr>
      <vt:lpstr>Slide 3</vt:lpstr>
      <vt:lpstr> Rimski gradovi, graditeljstvo i komunikacije u Iliriku </vt:lpstr>
      <vt:lpstr>Rimski gradovi, graditeljstvo i komunikacije u Iliriku</vt:lpstr>
      <vt:lpstr>Rimski gradovi, graditeljstvo i komunikacije u Iliriku</vt:lpstr>
      <vt:lpstr>Rimski gradovi, graditeljstvo i komunikacije u Iliriku</vt:lpstr>
      <vt:lpstr>Rimski gradovi, graditeljstvo i komunikacije u Iliriku</vt:lpstr>
      <vt:lpstr>Rimski gradovi, graditeljstvo i komunikacije u Iliriku</vt:lpstr>
      <vt:lpstr>Rimski gradovi, graditeljstvo i komunikacije u Iliriku</vt:lpstr>
      <vt:lpstr>Rimski gradovi, graditeljstvo i komunikacije u Iliriku</vt:lpstr>
      <vt:lpstr>Rimski gradovi, graditeljstvo i komunikacije u Iliriku</vt:lpstr>
      <vt:lpstr>Rimski gradovi, graditeljstvo i komunikacije u Iliriku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Graditeljstvo i komunikacije na hrvatskom povijesnom prostoru</dc:title>
  <dc:creator>Ivan Cuzic</dc:creator>
  <cp:lastModifiedBy>dvukelic</cp:lastModifiedBy>
  <cp:revision>2</cp:revision>
  <dcterms:created xsi:type="dcterms:W3CDTF">2020-01-11T18:37:02Z</dcterms:created>
  <dcterms:modified xsi:type="dcterms:W3CDTF">2020-01-14T10:40:48Z</dcterms:modified>
</cp:coreProperties>
</file>